
<file path=[Content_Types].xml><?xml version="1.0" encoding="utf-8"?>
<Types xmlns="http://schemas.openxmlformats.org/package/2006/content-types">
  <Default Extension="jpeg" ContentType="image/jpeg"/>
  <Default Extension="vml" ContentType="application/vnd.openxmlformats-officedocument.vmlDrawing"/>
  <Default Extension="bin" ContentType="application/vnd.openxmlformats-officedocument.oleObject"/>
  <Default Extension="png" ContentType="image/png"/>
  <Default Extension="gif" ContentType="image/gif"/>
  <Default Extension="wmf" ContentType="image/x-wmf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8" r:id="rId3"/>
    <p:sldId id="257" r:id="rId4"/>
    <p:sldId id="260" r:id="rId5"/>
    <p:sldId id="262" r:id="rId6"/>
    <p:sldId id="263" r:id="rId7"/>
    <p:sldId id="264" r:id="rId8"/>
    <p:sldId id="261" r:id="rId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2" Type="http://schemas.openxmlformats.org/officeDocument/2006/relationships/tableStyles" Target="tableStyles.xml"/><Relationship Id="rId11" Type="http://schemas.openxmlformats.org/officeDocument/2006/relationships/viewProps" Target="viewProps.xml"/><Relationship Id="rId10" Type="http://schemas.openxmlformats.org/officeDocument/2006/relationships/presProps" Target="presProps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wmf"/></Relationships>
</file>

<file path=ppt/slideLayouts/_rels/slideLayout1.xml.rels><?xml version="1.0" encoding="UTF-8" standalone="yes"?>
<Relationships xmlns="http://schemas.openxmlformats.org/package/2006/relationships"><Relationship Id="rId9" Type="http://schemas.openxmlformats.org/officeDocument/2006/relationships/tags" Target="../tags/tag7.xml"/><Relationship Id="rId8" Type="http://schemas.openxmlformats.org/officeDocument/2006/relationships/tags" Target="../tags/tag6.xml"/><Relationship Id="rId7" Type="http://schemas.openxmlformats.org/officeDocument/2006/relationships/image" Target="../media/image1.png"/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3" Type="http://schemas.openxmlformats.org/officeDocument/2006/relationships/tags" Target="../tags/tag11.xml"/><Relationship Id="rId12" Type="http://schemas.openxmlformats.org/officeDocument/2006/relationships/tags" Target="../tags/tag10.xml"/><Relationship Id="rId11" Type="http://schemas.openxmlformats.org/officeDocument/2006/relationships/tags" Target="../tags/tag9.xml"/><Relationship Id="rId10" Type="http://schemas.openxmlformats.org/officeDocument/2006/relationships/tags" Target="../tags/tag8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67.xml"/><Relationship Id="rId4" Type="http://schemas.openxmlformats.org/officeDocument/2006/relationships/tags" Target="../tags/tag66.xml"/><Relationship Id="rId3" Type="http://schemas.openxmlformats.org/officeDocument/2006/relationships/tags" Target="../tags/tag65.xml"/><Relationship Id="rId2" Type="http://schemas.openxmlformats.org/officeDocument/2006/relationships/tags" Target="../tags/tag64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9" Type="http://schemas.openxmlformats.org/officeDocument/2006/relationships/tags" Target="../tags/tag74.xml"/><Relationship Id="rId8" Type="http://schemas.openxmlformats.org/officeDocument/2006/relationships/tags" Target="../tags/tag73.xml"/><Relationship Id="rId7" Type="http://schemas.openxmlformats.org/officeDocument/2006/relationships/image" Target="../media/image2.png"/><Relationship Id="rId6" Type="http://schemas.openxmlformats.org/officeDocument/2006/relationships/tags" Target="../tags/tag72.xml"/><Relationship Id="rId5" Type="http://schemas.openxmlformats.org/officeDocument/2006/relationships/tags" Target="../tags/tag71.xml"/><Relationship Id="rId4" Type="http://schemas.openxmlformats.org/officeDocument/2006/relationships/tags" Target="../tags/tag70.xml"/><Relationship Id="rId3" Type="http://schemas.openxmlformats.org/officeDocument/2006/relationships/tags" Target="../tags/tag69.xml"/><Relationship Id="rId2" Type="http://schemas.openxmlformats.org/officeDocument/2006/relationships/tags" Target="../tags/tag68.xml"/><Relationship Id="rId14" Type="http://schemas.openxmlformats.org/officeDocument/2006/relationships/tags" Target="../tags/tag79.xml"/><Relationship Id="rId13" Type="http://schemas.openxmlformats.org/officeDocument/2006/relationships/tags" Target="../tags/tag78.xml"/><Relationship Id="rId12" Type="http://schemas.openxmlformats.org/officeDocument/2006/relationships/tags" Target="../tags/tag77.xml"/><Relationship Id="rId11" Type="http://schemas.openxmlformats.org/officeDocument/2006/relationships/tags" Target="../tags/tag76.xml"/><Relationship Id="rId10" Type="http://schemas.openxmlformats.org/officeDocument/2006/relationships/tags" Target="../tags/tag75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tags" Target="../tags/tag86.xml"/><Relationship Id="rId7" Type="http://schemas.openxmlformats.org/officeDocument/2006/relationships/tags" Target="../tags/tag85.xml"/><Relationship Id="rId6" Type="http://schemas.openxmlformats.org/officeDocument/2006/relationships/tags" Target="../tags/tag84.xml"/><Relationship Id="rId5" Type="http://schemas.openxmlformats.org/officeDocument/2006/relationships/tags" Target="../tags/tag83.xml"/><Relationship Id="rId4" Type="http://schemas.openxmlformats.org/officeDocument/2006/relationships/tags" Target="../tags/tag82.xml"/><Relationship Id="rId3" Type="http://schemas.openxmlformats.org/officeDocument/2006/relationships/tags" Target="../tags/tag81.xml"/><Relationship Id="rId2" Type="http://schemas.openxmlformats.org/officeDocument/2006/relationships/tags" Target="../tags/tag80.xm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9" Type="http://schemas.openxmlformats.org/officeDocument/2006/relationships/tags" Target="../tags/tag94.xml"/><Relationship Id="rId8" Type="http://schemas.openxmlformats.org/officeDocument/2006/relationships/tags" Target="../tags/tag93.xml"/><Relationship Id="rId7" Type="http://schemas.openxmlformats.org/officeDocument/2006/relationships/tags" Target="../tags/tag92.xml"/><Relationship Id="rId6" Type="http://schemas.openxmlformats.org/officeDocument/2006/relationships/tags" Target="../tags/tag91.xml"/><Relationship Id="rId5" Type="http://schemas.openxmlformats.org/officeDocument/2006/relationships/tags" Target="../tags/tag90.xml"/><Relationship Id="rId4" Type="http://schemas.openxmlformats.org/officeDocument/2006/relationships/tags" Target="../tags/tag89.xml"/><Relationship Id="rId3" Type="http://schemas.openxmlformats.org/officeDocument/2006/relationships/tags" Target="../tags/tag88.xml"/><Relationship Id="rId2" Type="http://schemas.openxmlformats.org/officeDocument/2006/relationships/tags" Target="../tags/tag87.xml"/><Relationship Id="rId13" Type="http://schemas.openxmlformats.org/officeDocument/2006/relationships/tags" Target="../tags/tag98.xml"/><Relationship Id="rId12" Type="http://schemas.openxmlformats.org/officeDocument/2006/relationships/tags" Target="../tags/tag97.xml"/><Relationship Id="rId11" Type="http://schemas.openxmlformats.org/officeDocument/2006/relationships/tags" Target="../tags/tag96.xml"/><Relationship Id="rId10" Type="http://schemas.openxmlformats.org/officeDocument/2006/relationships/tags" Target="../tags/tag95.xm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9" Type="http://schemas.openxmlformats.org/officeDocument/2006/relationships/tags" Target="../tags/tag106.xml"/><Relationship Id="rId8" Type="http://schemas.openxmlformats.org/officeDocument/2006/relationships/tags" Target="../tags/tag105.xml"/><Relationship Id="rId7" Type="http://schemas.openxmlformats.org/officeDocument/2006/relationships/tags" Target="../tags/tag104.xml"/><Relationship Id="rId6" Type="http://schemas.openxmlformats.org/officeDocument/2006/relationships/tags" Target="../tags/tag103.xml"/><Relationship Id="rId5" Type="http://schemas.openxmlformats.org/officeDocument/2006/relationships/tags" Target="../tags/tag102.xml"/><Relationship Id="rId4" Type="http://schemas.openxmlformats.org/officeDocument/2006/relationships/tags" Target="../tags/tag101.xml"/><Relationship Id="rId3" Type="http://schemas.openxmlformats.org/officeDocument/2006/relationships/tags" Target="../tags/tag100.xml"/><Relationship Id="rId2" Type="http://schemas.openxmlformats.org/officeDocument/2006/relationships/tags" Target="../tags/tag99.xml"/><Relationship Id="rId11" Type="http://schemas.openxmlformats.org/officeDocument/2006/relationships/tags" Target="../tags/tag108.xml"/><Relationship Id="rId10" Type="http://schemas.openxmlformats.org/officeDocument/2006/relationships/tags" Target="../tags/tag107.xml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9" Type="http://schemas.openxmlformats.org/officeDocument/2006/relationships/tags" Target="../tags/tag116.xml"/><Relationship Id="rId8" Type="http://schemas.openxmlformats.org/officeDocument/2006/relationships/tags" Target="../tags/tag115.xml"/><Relationship Id="rId7" Type="http://schemas.openxmlformats.org/officeDocument/2006/relationships/tags" Target="../tags/tag114.xml"/><Relationship Id="rId6" Type="http://schemas.openxmlformats.org/officeDocument/2006/relationships/tags" Target="../tags/tag113.xml"/><Relationship Id="rId5" Type="http://schemas.openxmlformats.org/officeDocument/2006/relationships/tags" Target="../tags/tag112.xml"/><Relationship Id="rId4" Type="http://schemas.openxmlformats.org/officeDocument/2006/relationships/tags" Target="../tags/tag111.xml"/><Relationship Id="rId3" Type="http://schemas.openxmlformats.org/officeDocument/2006/relationships/tags" Target="../tags/tag110.xml"/><Relationship Id="rId2" Type="http://schemas.openxmlformats.org/officeDocument/2006/relationships/tags" Target="../tags/tag109.xml"/><Relationship Id="rId11" Type="http://schemas.openxmlformats.org/officeDocument/2006/relationships/tags" Target="../tags/tag118.xml"/><Relationship Id="rId10" Type="http://schemas.openxmlformats.org/officeDocument/2006/relationships/tags" Target="../tags/tag117.xml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9" Type="http://schemas.openxmlformats.org/officeDocument/2006/relationships/tags" Target="../tags/tag126.xml"/><Relationship Id="rId8" Type="http://schemas.openxmlformats.org/officeDocument/2006/relationships/tags" Target="../tags/tag125.xml"/><Relationship Id="rId7" Type="http://schemas.openxmlformats.org/officeDocument/2006/relationships/tags" Target="../tags/tag124.xml"/><Relationship Id="rId6" Type="http://schemas.openxmlformats.org/officeDocument/2006/relationships/tags" Target="../tags/tag123.xml"/><Relationship Id="rId5" Type="http://schemas.openxmlformats.org/officeDocument/2006/relationships/tags" Target="../tags/tag122.xml"/><Relationship Id="rId4" Type="http://schemas.openxmlformats.org/officeDocument/2006/relationships/tags" Target="../tags/tag121.xml"/><Relationship Id="rId3" Type="http://schemas.openxmlformats.org/officeDocument/2006/relationships/tags" Target="../tags/tag120.xml"/><Relationship Id="rId2" Type="http://schemas.openxmlformats.org/officeDocument/2006/relationships/tags" Target="../tags/tag119.xml"/><Relationship Id="rId11" Type="http://schemas.openxmlformats.org/officeDocument/2006/relationships/tags" Target="../tags/tag128.xml"/><Relationship Id="rId10" Type="http://schemas.openxmlformats.org/officeDocument/2006/relationships/tags" Target="../tags/tag127.xml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9" Type="http://schemas.openxmlformats.org/officeDocument/2006/relationships/tags" Target="../tags/tag136.xml"/><Relationship Id="rId8" Type="http://schemas.openxmlformats.org/officeDocument/2006/relationships/tags" Target="../tags/tag135.xml"/><Relationship Id="rId7" Type="http://schemas.openxmlformats.org/officeDocument/2006/relationships/tags" Target="../tags/tag134.xml"/><Relationship Id="rId6" Type="http://schemas.openxmlformats.org/officeDocument/2006/relationships/tags" Target="../tags/tag133.xml"/><Relationship Id="rId5" Type="http://schemas.openxmlformats.org/officeDocument/2006/relationships/tags" Target="../tags/tag132.xml"/><Relationship Id="rId4" Type="http://schemas.openxmlformats.org/officeDocument/2006/relationships/tags" Target="../tags/tag131.xml"/><Relationship Id="rId3" Type="http://schemas.openxmlformats.org/officeDocument/2006/relationships/tags" Target="../tags/tag130.xml"/><Relationship Id="rId2" Type="http://schemas.openxmlformats.org/officeDocument/2006/relationships/tags" Target="../tags/tag129.xml"/><Relationship Id="rId13" Type="http://schemas.openxmlformats.org/officeDocument/2006/relationships/tags" Target="../tags/tag140.xml"/><Relationship Id="rId12" Type="http://schemas.openxmlformats.org/officeDocument/2006/relationships/tags" Target="../tags/tag139.xml"/><Relationship Id="rId11" Type="http://schemas.openxmlformats.org/officeDocument/2006/relationships/tags" Target="../tags/tag138.xml"/><Relationship Id="rId10" Type="http://schemas.openxmlformats.org/officeDocument/2006/relationships/tags" Target="../tags/tag137.xml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9" Type="http://schemas.openxmlformats.org/officeDocument/2006/relationships/tags" Target="../tags/tag148.xml"/><Relationship Id="rId8" Type="http://schemas.openxmlformats.org/officeDocument/2006/relationships/tags" Target="../tags/tag147.xml"/><Relationship Id="rId7" Type="http://schemas.openxmlformats.org/officeDocument/2006/relationships/tags" Target="../tags/tag146.xml"/><Relationship Id="rId6" Type="http://schemas.openxmlformats.org/officeDocument/2006/relationships/tags" Target="../tags/tag145.xml"/><Relationship Id="rId5" Type="http://schemas.openxmlformats.org/officeDocument/2006/relationships/tags" Target="../tags/tag144.xml"/><Relationship Id="rId4" Type="http://schemas.openxmlformats.org/officeDocument/2006/relationships/tags" Target="../tags/tag143.xml"/><Relationship Id="rId3" Type="http://schemas.openxmlformats.org/officeDocument/2006/relationships/tags" Target="../tags/tag142.xml"/><Relationship Id="rId2" Type="http://schemas.openxmlformats.org/officeDocument/2006/relationships/tags" Target="../tags/tag141.xml"/><Relationship Id="rId15" Type="http://schemas.openxmlformats.org/officeDocument/2006/relationships/tags" Target="../tags/tag154.xml"/><Relationship Id="rId14" Type="http://schemas.openxmlformats.org/officeDocument/2006/relationships/tags" Target="../tags/tag153.xml"/><Relationship Id="rId13" Type="http://schemas.openxmlformats.org/officeDocument/2006/relationships/tags" Target="../tags/tag152.xml"/><Relationship Id="rId12" Type="http://schemas.openxmlformats.org/officeDocument/2006/relationships/tags" Target="../tags/tag151.xml"/><Relationship Id="rId11" Type="http://schemas.openxmlformats.org/officeDocument/2006/relationships/tags" Target="../tags/tag150.xml"/><Relationship Id="rId10" Type="http://schemas.openxmlformats.org/officeDocument/2006/relationships/tags" Target="../tags/tag149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6.xml"/><Relationship Id="rId5" Type="http://schemas.openxmlformats.org/officeDocument/2006/relationships/tags" Target="../tags/tag15.xml"/><Relationship Id="rId4" Type="http://schemas.openxmlformats.org/officeDocument/2006/relationships/tags" Target="../tags/tag14.xml"/><Relationship Id="rId3" Type="http://schemas.openxmlformats.org/officeDocument/2006/relationships/tags" Target="../tags/tag13.xml"/><Relationship Id="rId2" Type="http://schemas.openxmlformats.org/officeDocument/2006/relationships/tags" Target="../tags/tag12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9" Type="http://schemas.openxmlformats.org/officeDocument/2006/relationships/tags" Target="../tags/tag24.xml"/><Relationship Id="rId8" Type="http://schemas.openxmlformats.org/officeDocument/2006/relationships/tags" Target="../tags/tag23.xml"/><Relationship Id="rId7" Type="http://schemas.openxmlformats.org/officeDocument/2006/relationships/tags" Target="../tags/tag22.xml"/><Relationship Id="rId6" Type="http://schemas.openxmlformats.org/officeDocument/2006/relationships/tags" Target="../tags/tag21.xml"/><Relationship Id="rId5" Type="http://schemas.openxmlformats.org/officeDocument/2006/relationships/tags" Target="../tags/tag20.xml"/><Relationship Id="rId4" Type="http://schemas.openxmlformats.org/officeDocument/2006/relationships/tags" Target="../tags/tag19.xml"/><Relationship Id="rId3" Type="http://schemas.openxmlformats.org/officeDocument/2006/relationships/tags" Target="../tags/tag18.xml"/><Relationship Id="rId2" Type="http://schemas.openxmlformats.org/officeDocument/2006/relationships/tags" Target="../tags/tag17.xml"/><Relationship Id="rId14" Type="http://schemas.openxmlformats.org/officeDocument/2006/relationships/tags" Target="../tags/tag29.xml"/><Relationship Id="rId13" Type="http://schemas.openxmlformats.org/officeDocument/2006/relationships/tags" Target="../tags/tag28.xml"/><Relationship Id="rId12" Type="http://schemas.openxmlformats.org/officeDocument/2006/relationships/tags" Target="../tags/tag27.xml"/><Relationship Id="rId11" Type="http://schemas.openxmlformats.org/officeDocument/2006/relationships/tags" Target="../tags/tag26.xml"/><Relationship Id="rId10" Type="http://schemas.openxmlformats.org/officeDocument/2006/relationships/tags" Target="../tags/tag25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35.xml"/><Relationship Id="rId6" Type="http://schemas.openxmlformats.org/officeDocument/2006/relationships/tags" Target="../tags/tag34.xml"/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43.xml"/><Relationship Id="rId8" Type="http://schemas.openxmlformats.org/officeDocument/2006/relationships/tags" Target="../tags/tag42.xml"/><Relationship Id="rId7" Type="http://schemas.openxmlformats.org/officeDocument/2006/relationships/tags" Target="../tags/tag41.xml"/><Relationship Id="rId6" Type="http://schemas.openxmlformats.org/officeDocument/2006/relationships/tags" Target="../tags/tag40.xml"/><Relationship Id="rId5" Type="http://schemas.openxmlformats.org/officeDocument/2006/relationships/tags" Target="../tags/tag39.xml"/><Relationship Id="rId4" Type="http://schemas.openxmlformats.org/officeDocument/2006/relationships/tags" Target="../tags/tag38.xml"/><Relationship Id="rId3" Type="http://schemas.openxmlformats.org/officeDocument/2006/relationships/tags" Target="../tags/tag37.xml"/><Relationship Id="rId2" Type="http://schemas.openxmlformats.org/officeDocument/2006/relationships/tags" Target="../tags/tag36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7" Type="http://schemas.openxmlformats.org/officeDocument/2006/relationships/tags" Target="../tags/tag49.xml"/><Relationship Id="rId6" Type="http://schemas.openxmlformats.org/officeDocument/2006/relationships/tags" Target="../tags/tag48.xml"/><Relationship Id="rId5" Type="http://schemas.openxmlformats.org/officeDocument/2006/relationships/tags" Target="../tags/tag47.xml"/><Relationship Id="rId4" Type="http://schemas.openxmlformats.org/officeDocument/2006/relationships/tags" Target="../tags/tag46.xml"/><Relationship Id="rId3" Type="http://schemas.openxmlformats.org/officeDocument/2006/relationships/tags" Target="../tags/tag45.xml"/><Relationship Id="rId2" Type="http://schemas.openxmlformats.org/officeDocument/2006/relationships/tags" Target="../tags/tag44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52.xml"/><Relationship Id="rId3" Type="http://schemas.openxmlformats.org/officeDocument/2006/relationships/tags" Target="../tags/tag51.xml"/><Relationship Id="rId2" Type="http://schemas.openxmlformats.org/officeDocument/2006/relationships/tags" Target="../tags/tag50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58.xml"/><Relationship Id="rId6" Type="http://schemas.openxmlformats.org/officeDocument/2006/relationships/tags" Target="../tags/tag57.xml"/><Relationship Id="rId5" Type="http://schemas.openxmlformats.org/officeDocument/2006/relationships/tags" Target="../tags/tag56.xml"/><Relationship Id="rId4" Type="http://schemas.openxmlformats.org/officeDocument/2006/relationships/tags" Target="../tags/tag55.xml"/><Relationship Id="rId3" Type="http://schemas.openxmlformats.org/officeDocument/2006/relationships/tags" Target="../tags/tag54.xml"/><Relationship Id="rId2" Type="http://schemas.openxmlformats.org/officeDocument/2006/relationships/tags" Target="../tags/tag53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63.xml"/><Relationship Id="rId5" Type="http://schemas.openxmlformats.org/officeDocument/2006/relationships/tags" Target="../tags/tag62.xml"/><Relationship Id="rId4" Type="http://schemas.openxmlformats.org/officeDocument/2006/relationships/tags" Target="../tags/tag61.xml"/><Relationship Id="rId3" Type="http://schemas.openxmlformats.org/officeDocument/2006/relationships/tags" Target="../tags/tag60.xml"/><Relationship Id="rId2" Type="http://schemas.openxmlformats.org/officeDocument/2006/relationships/tags" Target="../tags/tag59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 16"/>
          <p:cNvSpPr/>
          <p:nvPr userDrawn="1">
            <p:custDataLst>
              <p:tags r:id="rId2"/>
            </p:custDataLst>
          </p:nvPr>
        </p:nvSpPr>
        <p:spPr>
          <a:xfrm rot="16200000">
            <a:off x="2663190" y="-2643045"/>
            <a:ext cx="6861810" cy="12188190"/>
          </a:xfrm>
          <a:custGeom>
            <a:avLst/>
            <a:gdLst>
              <a:gd name="it" fmla="*/ h 7 12"/>
              <a:gd name="ir" fmla="*/ w 7 12"/>
              <a:gd name="ib" fmla="*/ h 11 12"/>
            </a:gdLst>
            <a:ahLst/>
            <a:cxnLst>
              <a:cxn ang="3">
                <a:pos x="l" y="t"/>
              </a:cxn>
              <a:cxn ang="cd2">
                <a:pos x="l" y="vc"/>
              </a:cxn>
              <a:cxn ang="cd4">
                <a:pos x="l" y="b"/>
              </a:cxn>
              <a:cxn ang="cd4">
                <a:pos x="hc" y="b"/>
              </a:cxn>
              <a:cxn ang="cd4">
                <a:pos x="r" y="b"/>
              </a:cxn>
              <a:cxn ang="0">
                <a:pos x="hc" y="vc"/>
              </a:cxn>
            </a:cxnLst>
            <a:rect l="l" t="t" r="r" b="b"/>
            <a:pathLst>
              <a:path w="10806" h="19372">
                <a:moveTo>
                  <a:pt x="0" y="0"/>
                </a:moveTo>
                <a:lnTo>
                  <a:pt x="10806" y="10806"/>
                </a:lnTo>
                <a:lnTo>
                  <a:pt x="10806" y="19372"/>
                </a:lnTo>
                <a:lnTo>
                  <a:pt x="0" y="1937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8" name="直角三角形 7"/>
          <p:cNvSpPr/>
          <p:nvPr userDrawn="1">
            <p:custDataLst>
              <p:tags r:id="rId3"/>
            </p:custDataLst>
          </p:nvPr>
        </p:nvSpPr>
        <p:spPr>
          <a:xfrm rot="16200000">
            <a:off x="4003040" y="1564640"/>
            <a:ext cx="5293360" cy="5293360"/>
          </a:xfrm>
          <a:prstGeom prst="rtTriangl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9" name="直角三角形 8"/>
          <p:cNvSpPr/>
          <p:nvPr userDrawn="1">
            <p:custDataLst>
              <p:tags r:id="rId4"/>
            </p:custDataLst>
          </p:nvPr>
        </p:nvSpPr>
        <p:spPr>
          <a:xfrm rot="16200000">
            <a:off x="6898640" y="0"/>
            <a:ext cx="5293360" cy="5293360"/>
          </a:xfrm>
          <a:prstGeom prst="rtTriangl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10" name="直接连接符 9"/>
          <p:cNvCxnSpPr/>
          <p:nvPr userDrawn="1">
            <p:custDataLst>
              <p:tags r:id="rId5"/>
            </p:custDataLst>
          </p:nvPr>
        </p:nvCxnSpPr>
        <p:spPr>
          <a:xfrm>
            <a:off x="1130265" y="4166045"/>
            <a:ext cx="4606925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图片 10" descr="建筑"/>
          <p:cNvPicPr>
            <a:picLocks noChangeAspect="1"/>
          </p:cNvPicPr>
          <p:nvPr userDrawn="1"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 flipH="1">
            <a:off x="5044440" y="377190"/>
            <a:ext cx="7147560" cy="6480810"/>
          </a:xfrm>
          <a:prstGeom prst="rect">
            <a:avLst/>
          </a:prstGeom>
        </p:spPr>
      </p:pic>
      <p:sp>
        <p:nvSpPr>
          <p:cNvPr id="12" name="矩形 11"/>
          <p:cNvSpPr/>
          <p:nvPr userDrawn="1">
            <p:custDataLst>
              <p:tags r:id="rId8"/>
            </p:custDataLst>
          </p:nvPr>
        </p:nvSpPr>
        <p:spPr>
          <a:xfrm>
            <a:off x="791845" y="2126615"/>
            <a:ext cx="135255" cy="263334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12"/>
            </p:custDataLst>
          </p:nvPr>
        </p:nvSpPr>
        <p:spPr>
          <a:xfrm>
            <a:off x="1002452" y="2962669"/>
            <a:ext cx="5996094" cy="1084352"/>
          </a:xfrm>
        </p:spPr>
        <p:txBody>
          <a:bodyPr lIns="90000" tIns="46800" rIns="90000" bIns="46800" anchor="b" anchorCtr="0">
            <a:normAutofit/>
          </a:bodyPr>
          <a:lstStyle>
            <a:lvl1pPr algn="l">
              <a:defRPr sz="5400" b="0" spc="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13"/>
            </p:custDataLst>
          </p:nvPr>
        </p:nvSpPr>
        <p:spPr>
          <a:xfrm>
            <a:off x="1002452" y="4266299"/>
            <a:ext cx="5996094" cy="950984"/>
          </a:xfrm>
        </p:spPr>
        <p:txBody>
          <a:bodyPr lIns="90000" tIns="46800" rIns="90000" bIns="46800">
            <a:normAutofit/>
          </a:bodyPr>
          <a:lstStyle>
            <a:lvl1pPr marL="0" indent="0" algn="l" eaLnBrk="1" fontAlgn="auto" latinLnBrk="0" hangingPunct="1">
              <a:lnSpc>
                <a:spcPct val="100000"/>
              </a:lnSpc>
              <a:buNone/>
              <a:defRPr sz="240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69930" y="952508"/>
            <a:ext cx="10852237" cy="5388907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 userDrawn="1">
            <p:custDataLst>
              <p:tags r:id="rId2"/>
            </p:custDataLst>
          </p:nvPr>
        </p:nvGrpSpPr>
        <p:grpSpPr>
          <a:xfrm>
            <a:off x="6350" y="-3175"/>
            <a:ext cx="12188190" cy="6861810"/>
            <a:chOff x="6350" y="-3175"/>
            <a:chExt cx="12188190" cy="6861810"/>
          </a:xfrm>
        </p:grpSpPr>
        <p:sp>
          <p:nvSpPr>
            <p:cNvPr id="9" name="任意多边形 16"/>
            <p:cNvSpPr/>
            <p:nvPr>
              <p:custDataLst>
                <p:tags r:id="rId3"/>
              </p:custDataLst>
            </p:nvPr>
          </p:nvSpPr>
          <p:spPr>
            <a:xfrm rot="16200000">
              <a:off x="2669540" y="-2666365"/>
              <a:ext cx="6861810" cy="12188190"/>
            </a:xfrm>
            <a:custGeom>
              <a:avLst/>
              <a:gdLst>
                <a:gd name="it" fmla="*/ h 7 12"/>
                <a:gd name="ir" fmla="*/ w 7 12"/>
                <a:gd name="ib" fmla="*/ h 11 12"/>
              </a:gdLst>
              <a:ahLst/>
              <a:cxnLst>
                <a:cxn ang="3">
                  <a:pos x="l" y="t"/>
                </a:cxn>
                <a:cxn ang="cd2">
                  <a:pos x="l" y="vc"/>
                </a:cxn>
                <a:cxn ang="cd4">
                  <a:pos x="l" y="b"/>
                </a:cxn>
                <a:cxn ang="cd4">
                  <a:pos x="hc" y="b"/>
                </a:cxn>
                <a:cxn ang="cd4">
                  <a:pos x="r" y="b"/>
                </a:cxn>
                <a:cxn ang="0">
                  <a:pos x="hc" y="vc"/>
                </a:cxn>
              </a:cxnLst>
              <a:rect l="l" t="t" r="r" b="b"/>
              <a:pathLst>
                <a:path w="10806" h="19372">
                  <a:moveTo>
                    <a:pt x="0" y="0"/>
                  </a:moveTo>
                  <a:lnTo>
                    <a:pt x="10806" y="10806"/>
                  </a:lnTo>
                  <a:lnTo>
                    <a:pt x="10806" y="19372"/>
                  </a:lnTo>
                  <a:lnTo>
                    <a:pt x="0" y="193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" name="直角三角形 9"/>
            <p:cNvSpPr/>
            <p:nvPr>
              <p:custDataLst>
                <p:tags r:id="rId4"/>
              </p:custDataLst>
            </p:nvPr>
          </p:nvSpPr>
          <p:spPr>
            <a:xfrm rot="16200000">
              <a:off x="4003040" y="2757170"/>
              <a:ext cx="4100830" cy="4100830"/>
            </a:xfrm>
            <a:prstGeom prst="rtTriangle">
              <a:avLst/>
            </a:prstGeom>
            <a:solidFill>
              <a:schemeClr val="accent1">
                <a:lumMod val="20000"/>
                <a:lumOff val="80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" name="直角三角形 10"/>
            <p:cNvSpPr/>
            <p:nvPr>
              <p:custDataLst>
                <p:tags r:id="rId5"/>
              </p:custDataLst>
            </p:nvPr>
          </p:nvSpPr>
          <p:spPr>
            <a:xfrm rot="16200000">
              <a:off x="5333365" y="0"/>
              <a:ext cx="6858635" cy="6858635"/>
            </a:xfrm>
            <a:prstGeom prst="rtTriangle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pic>
        <p:nvPicPr>
          <p:cNvPr id="12" name="图片 11" descr="建筑"/>
          <p:cNvPicPr>
            <a:picLocks noChangeAspect="1"/>
          </p:cNvPicPr>
          <p:nvPr userDrawn="1"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 flipH="1">
            <a:off x="7505249" y="2608446"/>
            <a:ext cx="4686751" cy="4249554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8"/>
            </p:custDataLst>
          </p:nvPr>
        </p:nvSpPr>
        <p:spPr>
          <a:xfrm>
            <a:off x="1622562" y="2509013"/>
            <a:ext cx="6195558" cy="1039248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5400" b="0" i="0" u="none" strike="noStrike" kern="1200" cap="none" spc="6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编辑标题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6" name="矩形 5"/>
          <p:cNvSpPr/>
          <p:nvPr userDrawn="1">
            <p:custDataLst>
              <p:tags r:id="rId12"/>
            </p:custDataLst>
          </p:nvPr>
        </p:nvSpPr>
        <p:spPr>
          <a:xfrm>
            <a:off x="1320761" y="2527130"/>
            <a:ext cx="135255" cy="157485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7" name="直接连接符 6"/>
          <p:cNvCxnSpPr/>
          <p:nvPr userDrawn="1">
            <p:custDataLst>
              <p:tags r:id="rId13"/>
            </p:custDataLst>
          </p:nvPr>
        </p:nvCxnSpPr>
        <p:spPr>
          <a:xfrm>
            <a:off x="1865447" y="3548899"/>
            <a:ext cx="559435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占位符 13"/>
          <p:cNvSpPr>
            <a:spLocks noGrp="1"/>
          </p:cNvSpPr>
          <p:nvPr>
            <p:ph type="body" sz="quarter" idx="13" hasCustomPrompt="1"/>
            <p:custDataLst>
              <p:tags r:id="rId14"/>
            </p:custDataLst>
          </p:nvPr>
        </p:nvSpPr>
        <p:spPr>
          <a:xfrm>
            <a:off x="1627188" y="3633492"/>
            <a:ext cx="6187848" cy="899163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 userDrawn="1">
            <p:custDataLst>
              <p:tags r:id="rId2"/>
            </p:custDataLst>
          </p:nvPr>
        </p:nvGrpSpPr>
        <p:grpSpPr>
          <a:xfrm rot="16200000">
            <a:off x="10876366" y="6140009"/>
            <a:ext cx="944668" cy="685647"/>
            <a:chOff x="1030312" y="2511036"/>
            <a:chExt cx="1090270" cy="791326"/>
          </a:xfrm>
        </p:grpSpPr>
        <p:sp>
          <p:nvSpPr>
            <p:cNvPr id="6" name="直角三角形 5"/>
            <p:cNvSpPr/>
            <p:nvPr userDrawn="1">
              <p:custDataLst>
                <p:tags r:id="rId3"/>
              </p:custDataLst>
            </p:nvPr>
          </p:nvSpPr>
          <p:spPr>
            <a:xfrm rot="13500000">
              <a:off x="1030312" y="2511036"/>
              <a:ext cx="791326" cy="791326"/>
            </a:xfrm>
            <a:prstGeom prst="rtTriangl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7" name="直角三角形 6"/>
            <p:cNvSpPr/>
            <p:nvPr userDrawn="1">
              <p:custDataLst>
                <p:tags r:id="rId4"/>
              </p:custDataLst>
            </p:nvPr>
          </p:nvSpPr>
          <p:spPr>
            <a:xfrm rot="13500000">
              <a:off x="1329256" y="2511036"/>
              <a:ext cx="791326" cy="791326"/>
            </a:xfrm>
            <a:prstGeom prst="rtTriangle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292800" y="304200"/>
            <a:ext cx="11606400" cy="6249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 userDrawn="1">
            <p:custDataLst>
              <p:tags r:id="rId3"/>
            </p:custDataLst>
          </p:nvPr>
        </p:nvGrpSpPr>
        <p:grpSpPr>
          <a:xfrm rot="10800000">
            <a:off x="-1500" y="0"/>
            <a:ext cx="2109700" cy="1251012"/>
            <a:chOff x="14172538" y="1122532"/>
            <a:chExt cx="3452604" cy="2047328"/>
          </a:xfrm>
        </p:grpSpPr>
        <p:sp>
          <p:nvSpPr>
            <p:cNvPr id="13" name="等腰三角形 12"/>
            <p:cNvSpPr/>
            <p:nvPr>
              <p:custDataLst>
                <p:tags r:id="rId4"/>
              </p:custDataLst>
            </p:nvPr>
          </p:nvSpPr>
          <p:spPr>
            <a:xfrm>
              <a:off x="14172538" y="1122532"/>
              <a:ext cx="3452603" cy="2047328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等腰三角形 13"/>
            <p:cNvSpPr/>
            <p:nvPr>
              <p:custDataLst>
                <p:tags r:id="rId5"/>
              </p:custDataLst>
            </p:nvPr>
          </p:nvSpPr>
          <p:spPr>
            <a:xfrm>
              <a:off x="15250242" y="1122532"/>
              <a:ext cx="2374900" cy="2047328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" name="组合 8"/>
          <p:cNvGrpSpPr/>
          <p:nvPr userDrawn="1">
            <p:custDataLst>
              <p:tags r:id="rId6"/>
            </p:custDataLst>
          </p:nvPr>
        </p:nvGrpSpPr>
        <p:grpSpPr>
          <a:xfrm>
            <a:off x="10083800" y="5606988"/>
            <a:ext cx="2109700" cy="1251012"/>
            <a:chOff x="14172538" y="1122532"/>
            <a:chExt cx="3452604" cy="2047328"/>
          </a:xfrm>
        </p:grpSpPr>
        <p:sp>
          <p:nvSpPr>
            <p:cNvPr id="10" name="等腰三角形 9"/>
            <p:cNvSpPr/>
            <p:nvPr>
              <p:custDataLst>
                <p:tags r:id="rId7"/>
              </p:custDataLst>
            </p:nvPr>
          </p:nvSpPr>
          <p:spPr>
            <a:xfrm>
              <a:off x="14172538" y="1122532"/>
              <a:ext cx="3452603" cy="2047328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等腰三角形 10"/>
            <p:cNvSpPr/>
            <p:nvPr>
              <p:custDataLst>
                <p:tags r:id="rId8"/>
              </p:custDataLst>
            </p:nvPr>
          </p:nvSpPr>
          <p:spPr>
            <a:xfrm>
              <a:off x="15250242" y="1122532"/>
              <a:ext cx="2374900" cy="2047328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9"/>
            </p:custDataLst>
          </p:nvPr>
        </p:nvSpPr>
        <p:spPr>
          <a:xfrm>
            <a:off x="1281600" y="1249200"/>
            <a:ext cx="9626400" cy="723600"/>
          </a:xfrm>
        </p:spPr>
        <p:txBody>
          <a:bodyPr anchor="ctr">
            <a:normAutofit/>
          </a:bodyPr>
          <a:lstStyle>
            <a:lvl1pPr>
              <a:defRPr sz="3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0"/>
            </p:custDataLst>
          </p:nvPr>
        </p:nvSpPr>
        <p:spPr>
          <a:xfrm>
            <a:off x="1281113" y="2163600"/>
            <a:ext cx="9626600" cy="34452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4823460" cy="686625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dirty="0">
              <a:sym typeface="+mn-ea"/>
            </a:endParaRPr>
          </a:p>
        </p:txBody>
      </p:sp>
      <p:grpSp>
        <p:nvGrpSpPr>
          <p:cNvPr id="10" name="组合 9"/>
          <p:cNvGrpSpPr/>
          <p:nvPr userDrawn="1">
            <p:custDataLst>
              <p:tags r:id="rId3"/>
            </p:custDataLst>
          </p:nvPr>
        </p:nvGrpSpPr>
        <p:grpSpPr>
          <a:xfrm rot="10800000">
            <a:off x="-1500" y="0"/>
            <a:ext cx="2109700" cy="1251012"/>
            <a:chOff x="14172538" y="1122532"/>
            <a:chExt cx="3452604" cy="2047328"/>
          </a:xfrm>
        </p:grpSpPr>
        <p:sp>
          <p:nvSpPr>
            <p:cNvPr id="11" name="等腰三角形 10"/>
            <p:cNvSpPr/>
            <p:nvPr>
              <p:custDataLst>
                <p:tags r:id="rId4"/>
              </p:custDataLst>
            </p:nvPr>
          </p:nvSpPr>
          <p:spPr>
            <a:xfrm>
              <a:off x="14172538" y="1122532"/>
              <a:ext cx="3452603" cy="2047328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等腰三角形 11"/>
            <p:cNvSpPr/>
            <p:nvPr>
              <p:custDataLst>
                <p:tags r:id="rId5"/>
              </p:custDataLst>
            </p:nvPr>
          </p:nvSpPr>
          <p:spPr>
            <a:xfrm>
              <a:off x="15250242" y="1122532"/>
              <a:ext cx="2374900" cy="2047328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583200" y="770400"/>
            <a:ext cx="3960000" cy="882000"/>
          </a:xfrm>
        </p:spPr>
        <p:txBody>
          <a:bodyPr anchor="ctr">
            <a:normAutofit/>
          </a:bodyPr>
          <a:lstStyle>
            <a:lvl1pPr>
              <a:defRPr sz="3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0"/>
            </p:custDataLst>
          </p:nvPr>
        </p:nvSpPr>
        <p:spPr>
          <a:xfrm>
            <a:off x="586800" y="1764000"/>
            <a:ext cx="3956400" cy="40932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1"/>
            </p:custDataLst>
          </p:nvPr>
        </p:nvSpPr>
        <p:spPr>
          <a:xfrm>
            <a:off x="5101200" y="769938"/>
            <a:ext cx="6480000" cy="5087937"/>
          </a:xfrm>
        </p:spPr>
        <p:txBody>
          <a:bodyPr>
            <a:normAutofit/>
          </a:bodyPr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2664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grpSp>
        <p:nvGrpSpPr>
          <p:cNvPr id="11" name="组合 10"/>
          <p:cNvGrpSpPr/>
          <p:nvPr userDrawn="1">
            <p:custDataLst>
              <p:tags r:id="rId3"/>
            </p:custDataLst>
          </p:nvPr>
        </p:nvGrpSpPr>
        <p:grpSpPr>
          <a:xfrm rot="10800000">
            <a:off x="-1500" y="0"/>
            <a:ext cx="2109700" cy="1251012"/>
            <a:chOff x="14172538" y="1122532"/>
            <a:chExt cx="3452604" cy="2047328"/>
          </a:xfrm>
        </p:grpSpPr>
        <p:sp>
          <p:nvSpPr>
            <p:cNvPr id="12" name="等腰三角形 11"/>
            <p:cNvSpPr/>
            <p:nvPr>
              <p:custDataLst>
                <p:tags r:id="rId4"/>
              </p:custDataLst>
            </p:nvPr>
          </p:nvSpPr>
          <p:spPr>
            <a:xfrm>
              <a:off x="14172538" y="1122532"/>
              <a:ext cx="3452603" cy="2047328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等腰三角形 12"/>
            <p:cNvSpPr/>
            <p:nvPr>
              <p:custDataLst>
                <p:tags r:id="rId5"/>
              </p:custDataLst>
            </p:nvPr>
          </p:nvSpPr>
          <p:spPr>
            <a:xfrm>
              <a:off x="15250242" y="1122532"/>
              <a:ext cx="2374900" cy="2047328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612000" y="781200"/>
            <a:ext cx="10976400" cy="626400"/>
          </a:xfrm>
        </p:spPr>
        <p:txBody>
          <a:bodyPr anchor="ctr">
            <a:normAutofit/>
          </a:bodyPr>
          <a:lstStyle>
            <a:lvl1pPr algn="ctr">
              <a:defRPr sz="3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0"/>
            </p:custDataLst>
          </p:nvPr>
        </p:nvSpPr>
        <p:spPr>
          <a:xfrm>
            <a:off x="612000" y="1659600"/>
            <a:ext cx="10975975" cy="828000"/>
          </a:xfrm>
        </p:spPr>
        <p:txBody>
          <a:bodyPr>
            <a:normAutofit/>
          </a:bodyPr>
          <a:lstStyle>
            <a:lvl1pPr algn="ctr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1"/>
            </p:custDataLst>
          </p:nvPr>
        </p:nvSpPr>
        <p:spPr>
          <a:xfrm>
            <a:off x="612775" y="2808000"/>
            <a:ext cx="10965600" cy="3430800"/>
          </a:xfrm>
        </p:spPr>
        <p:txBody>
          <a:bodyPr>
            <a:normAutofit/>
          </a:bodyPr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 userDrawn="1">
            <p:custDataLst>
              <p:tags r:id="rId2"/>
            </p:custDataLst>
          </p:nvPr>
        </p:nvGrpSpPr>
        <p:grpSpPr>
          <a:xfrm rot="10800000">
            <a:off x="-1500" y="0"/>
            <a:ext cx="2109700" cy="1251012"/>
            <a:chOff x="14172538" y="1122532"/>
            <a:chExt cx="3452604" cy="2047328"/>
          </a:xfrm>
        </p:grpSpPr>
        <p:sp>
          <p:nvSpPr>
            <p:cNvPr id="11" name="等腰三角形 10"/>
            <p:cNvSpPr/>
            <p:nvPr>
              <p:custDataLst>
                <p:tags r:id="rId3"/>
              </p:custDataLst>
            </p:nvPr>
          </p:nvSpPr>
          <p:spPr>
            <a:xfrm>
              <a:off x="14172538" y="1122532"/>
              <a:ext cx="3452603" cy="2047328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等腰三角形 11"/>
            <p:cNvSpPr/>
            <p:nvPr>
              <p:custDataLst>
                <p:tags r:id="rId4"/>
              </p:custDataLst>
            </p:nvPr>
          </p:nvSpPr>
          <p:spPr>
            <a:xfrm>
              <a:off x="15250242" y="1122532"/>
              <a:ext cx="2374900" cy="2047328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" name="矩形 7"/>
          <p:cNvSpPr/>
          <p:nvPr userDrawn="1">
            <p:custDataLst>
              <p:tags r:id="rId5"/>
            </p:custDataLst>
          </p:nvPr>
        </p:nvSpPr>
        <p:spPr>
          <a:xfrm>
            <a:off x="0" y="5029201"/>
            <a:ext cx="12192000" cy="182879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604800" y="669600"/>
            <a:ext cx="10976400" cy="565200"/>
          </a:xfrm>
        </p:spPr>
        <p:txBody>
          <a:bodyPr anchor="ctr">
            <a:normAutofit/>
          </a:bodyPr>
          <a:lstStyle>
            <a:lvl1pPr algn="ctr">
              <a:defRPr sz="3200"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0"/>
            </p:custDataLst>
          </p:nvPr>
        </p:nvSpPr>
        <p:spPr>
          <a:xfrm>
            <a:off x="604837" y="1681200"/>
            <a:ext cx="10990800" cy="3211200"/>
          </a:xfrm>
        </p:spPr>
        <p:txBody>
          <a:bodyPr>
            <a:normAutofit/>
          </a:bodyPr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11"/>
            </p:custDataLst>
          </p:nvPr>
        </p:nvSpPr>
        <p:spPr>
          <a:xfrm>
            <a:off x="594000" y="5180400"/>
            <a:ext cx="11001600" cy="10116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 userDrawn="1">
            <p:custDataLst>
              <p:tags r:id="rId2"/>
            </p:custDataLst>
          </p:nvPr>
        </p:nvGrpSpPr>
        <p:grpSpPr>
          <a:xfrm rot="16200000">
            <a:off x="10876366" y="6140009"/>
            <a:ext cx="944668" cy="685647"/>
            <a:chOff x="1030312" y="2511036"/>
            <a:chExt cx="1090270" cy="791326"/>
          </a:xfrm>
        </p:grpSpPr>
        <p:sp>
          <p:nvSpPr>
            <p:cNvPr id="14" name="直角三角形 13"/>
            <p:cNvSpPr/>
            <p:nvPr userDrawn="1">
              <p:custDataLst>
                <p:tags r:id="rId3"/>
              </p:custDataLst>
            </p:nvPr>
          </p:nvSpPr>
          <p:spPr>
            <a:xfrm rot="13500000">
              <a:off x="1030312" y="2511036"/>
              <a:ext cx="791326" cy="791326"/>
            </a:xfrm>
            <a:prstGeom prst="rtTriangl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" name="直角三角形 14"/>
            <p:cNvSpPr/>
            <p:nvPr userDrawn="1">
              <p:custDataLst>
                <p:tags r:id="rId4"/>
              </p:custDataLst>
            </p:nvPr>
          </p:nvSpPr>
          <p:spPr>
            <a:xfrm rot="13500000">
              <a:off x="1329256" y="2511036"/>
              <a:ext cx="791326" cy="791326"/>
            </a:xfrm>
            <a:prstGeom prst="rtTriangle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10" name="矩形 9"/>
          <p:cNvSpPr/>
          <p:nvPr userDrawn="1">
            <p:custDataLst>
              <p:tags r:id="rId5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579600" y="237600"/>
            <a:ext cx="11037600" cy="441964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0"/>
            </p:custDataLst>
          </p:nvPr>
        </p:nvSpPr>
        <p:spPr>
          <a:xfrm>
            <a:off x="579600" y="1663200"/>
            <a:ext cx="5342400" cy="28944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1"/>
            </p:custDataLst>
          </p:nvPr>
        </p:nvSpPr>
        <p:spPr>
          <a:xfrm>
            <a:off x="6242400" y="1663200"/>
            <a:ext cx="5367600" cy="28944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2"/>
            </p:custDataLst>
          </p:nvPr>
        </p:nvSpPr>
        <p:spPr>
          <a:xfrm>
            <a:off x="572400" y="4816800"/>
            <a:ext cx="5342400" cy="7812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3"/>
            </p:custDataLst>
          </p:nvPr>
        </p:nvSpPr>
        <p:spPr>
          <a:xfrm>
            <a:off x="6253200" y="4813200"/>
            <a:ext cx="5367600" cy="7812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959224"/>
            <a:ext cx="12192000" cy="4939553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grpSp>
        <p:nvGrpSpPr>
          <p:cNvPr id="13" name="组合 12"/>
          <p:cNvGrpSpPr/>
          <p:nvPr userDrawn="1">
            <p:custDataLst>
              <p:tags r:id="rId3"/>
            </p:custDataLst>
          </p:nvPr>
        </p:nvGrpSpPr>
        <p:grpSpPr>
          <a:xfrm rot="10800000">
            <a:off x="6792306" y="4471201"/>
            <a:ext cx="5396520" cy="2386799"/>
            <a:chOff x="-1502" y="0"/>
            <a:chExt cx="2828521" cy="1251012"/>
          </a:xfrm>
        </p:grpSpPr>
        <p:sp>
          <p:nvSpPr>
            <p:cNvPr id="14" name="等腰三角形 13"/>
            <p:cNvSpPr/>
            <p:nvPr userDrawn="1">
              <p:custDataLst>
                <p:tags r:id="rId4"/>
              </p:custDataLst>
            </p:nvPr>
          </p:nvSpPr>
          <p:spPr>
            <a:xfrm rot="10800000">
              <a:off x="-1502" y="0"/>
              <a:ext cx="2828521" cy="1251012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等腰三角形 14"/>
            <p:cNvSpPr/>
            <p:nvPr>
              <p:custDataLst>
                <p:tags r:id="rId5"/>
              </p:custDataLst>
            </p:nvPr>
          </p:nvSpPr>
          <p:spPr>
            <a:xfrm rot="10800000">
              <a:off x="-1499" y="0"/>
              <a:ext cx="2109699" cy="1251012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等腰三角形 15"/>
            <p:cNvSpPr/>
            <p:nvPr>
              <p:custDataLst>
                <p:tags r:id="rId6"/>
              </p:custDataLst>
            </p:nvPr>
          </p:nvSpPr>
          <p:spPr>
            <a:xfrm rot="10800000">
              <a:off x="-1500" y="0"/>
              <a:ext cx="1451173" cy="1251012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1522800" y="1339200"/>
            <a:ext cx="9144000" cy="2386800"/>
          </a:xfrm>
        </p:spPr>
        <p:txBody>
          <a:bodyPr anchor="b">
            <a:normAutofit/>
          </a:bodyPr>
          <a:lstStyle>
            <a:lvl1pPr algn="ctr">
              <a:defRPr sz="60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1"/>
            </p:custDataLst>
          </p:nvPr>
        </p:nvSpPr>
        <p:spPr>
          <a:xfrm>
            <a:off x="1522413" y="3862800"/>
            <a:ext cx="9144000" cy="1656000"/>
          </a:xfrm>
        </p:spPr>
        <p:txBody>
          <a:bodyPr>
            <a:normAutofit/>
          </a:bodyPr>
          <a:lstStyle>
            <a:lvl1pPr algn="ctr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grpSp>
        <p:nvGrpSpPr>
          <p:cNvPr id="6" name="组合 5"/>
          <p:cNvGrpSpPr/>
          <p:nvPr userDrawn="1">
            <p:custDataLst>
              <p:tags r:id="rId12"/>
            </p:custDataLst>
          </p:nvPr>
        </p:nvGrpSpPr>
        <p:grpSpPr>
          <a:xfrm>
            <a:off x="-1502" y="-1"/>
            <a:ext cx="5396520" cy="2386799"/>
            <a:chOff x="-1502" y="0"/>
            <a:chExt cx="2828521" cy="1251012"/>
          </a:xfrm>
        </p:grpSpPr>
        <p:sp>
          <p:nvSpPr>
            <p:cNvPr id="12" name="等腰三角形 11"/>
            <p:cNvSpPr/>
            <p:nvPr userDrawn="1">
              <p:custDataLst>
                <p:tags r:id="rId13"/>
              </p:custDataLst>
            </p:nvPr>
          </p:nvSpPr>
          <p:spPr>
            <a:xfrm rot="10800000">
              <a:off x="-1502" y="0"/>
              <a:ext cx="2828521" cy="1251012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等腰三角形 8"/>
            <p:cNvSpPr/>
            <p:nvPr>
              <p:custDataLst>
                <p:tags r:id="rId14"/>
              </p:custDataLst>
            </p:nvPr>
          </p:nvSpPr>
          <p:spPr>
            <a:xfrm rot="10800000">
              <a:off x="-1499" y="0"/>
              <a:ext cx="2109699" cy="1251012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等腰三角形 10"/>
            <p:cNvSpPr/>
            <p:nvPr>
              <p:custDataLst>
                <p:tags r:id="rId15"/>
              </p:custDataLst>
            </p:nvPr>
          </p:nvSpPr>
          <p:spPr>
            <a:xfrm rot="10800000">
              <a:off x="-1500" y="0"/>
              <a:ext cx="1451173" cy="1251012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>
            <p:custDataLst>
              <p:tags r:id="rId2"/>
            </p:custDataLst>
          </p:nvPr>
        </p:nvGrpSpPr>
        <p:grpSpPr>
          <a:xfrm>
            <a:off x="6350" y="-3175"/>
            <a:ext cx="12188190" cy="6861810"/>
            <a:chOff x="6350" y="-3175"/>
            <a:chExt cx="12188190" cy="6861810"/>
          </a:xfrm>
        </p:grpSpPr>
        <p:sp>
          <p:nvSpPr>
            <p:cNvPr id="8" name="任意多边形 16"/>
            <p:cNvSpPr/>
            <p:nvPr>
              <p:custDataLst>
                <p:tags r:id="rId3"/>
              </p:custDataLst>
            </p:nvPr>
          </p:nvSpPr>
          <p:spPr>
            <a:xfrm rot="16200000">
              <a:off x="2669540" y="-2666365"/>
              <a:ext cx="6861810" cy="12188190"/>
            </a:xfrm>
            <a:custGeom>
              <a:avLst/>
              <a:gdLst>
                <a:gd name="it" fmla="*/ h 7 12"/>
                <a:gd name="ir" fmla="*/ w 7 12"/>
                <a:gd name="ib" fmla="*/ h 11 12"/>
              </a:gdLst>
              <a:ahLst/>
              <a:cxnLst>
                <a:cxn ang="3">
                  <a:pos x="l" y="t"/>
                </a:cxn>
                <a:cxn ang="cd2">
                  <a:pos x="l" y="vc"/>
                </a:cxn>
                <a:cxn ang="cd4">
                  <a:pos x="l" y="b"/>
                </a:cxn>
                <a:cxn ang="cd4">
                  <a:pos x="hc" y="b"/>
                </a:cxn>
                <a:cxn ang="cd4">
                  <a:pos x="r" y="b"/>
                </a:cxn>
                <a:cxn ang="0">
                  <a:pos x="hc" y="vc"/>
                </a:cxn>
              </a:cxnLst>
              <a:rect l="l" t="t" r="r" b="b"/>
              <a:pathLst>
                <a:path w="10806" h="19372">
                  <a:moveTo>
                    <a:pt x="0" y="0"/>
                  </a:moveTo>
                  <a:lnTo>
                    <a:pt x="10806" y="10806"/>
                  </a:lnTo>
                  <a:lnTo>
                    <a:pt x="10806" y="19372"/>
                  </a:lnTo>
                  <a:lnTo>
                    <a:pt x="0" y="193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9" name="直角三角形 8"/>
            <p:cNvSpPr/>
            <p:nvPr>
              <p:custDataLst>
                <p:tags r:id="rId4"/>
              </p:custDataLst>
            </p:nvPr>
          </p:nvSpPr>
          <p:spPr>
            <a:xfrm rot="16200000">
              <a:off x="4003040" y="2757170"/>
              <a:ext cx="4100830" cy="4100830"/>
            </a:xfrm>
            <a:prstGeom prst="rtTriangle">
              <a:avLst/>
            </a:prstGeom>
            <a:solidFill>
              <a:schemeClr val="accent1">
                <a:lumMod val="20000"/>
                <a:lumOff val="80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0" name="直角三角形 9"/>
            <p:cNvSpPr/>
            <p:nvPr>
              <p:custDataLst>
                <p:tags r:id="rId5"/>
              </p:custDataLst>
            </p:nvPr>
          </p:nvSpPr>
          <p:spPr>
            <a:xfrm rot="16200000">
              <a:off x="5333365" y="0"/>
              <a:ext cx="6858635" cy="6858635"/>
            </a:xfrm>
            <a:prstGeom prst="rtTriangle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11" name="直角三角形 10"/>
          <p:cNvSpPr/>
          <p:nvPr userDrawn="1">
            <p:custDataLst>
              <p:tags r:id="rId6"/>
            </p:custDataLst>
          </p:nvPr>
        </p:nvSpPr>
        <p:spPr>
          <a:xfrm rot="13500000">
            <a:off x="1030312" y="2511036"/>
            <a:ext cx="791326" cy="791326"/>
          </a:xfrm>
          <a:prstGeom prst="rtTriangl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2" name="直角三角形 11"/>
          <p:cNvSpPr/>
          <p:nvPr userDrawn="1">
            <p:custDataLst>
              <p:tags r:id="rId7"/>
            </p:custDataLst>
          </p:nvPr>
        </p:nvSpPr>
        <p:spPr>
          <a:xfrm rot="13500000">
            <a:off x="1329256" y="2511036"/>
            <a:ext cx="791326" cy="791326"/>
          </a:xfrm>
          <a:prstGeom prst="rtTriangle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13" name="直接连接符 12"/>
          <p:cNvCxnSpPr/>
          <p:nvPr userDrawn="1">
            <p:custDataLst>
              <p:tags r:id="rId8"/>
            </p:custDataLst>
          </p:nvPr>
        </p:nvCxnSpPr>
        <p:spPr>
          <a:xfrm flipV="1">
            <a:off x="10303933" y="2472268"/>
            <a:ext cx="0" cy="1965044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9"/>
            </p:custDataLst>
          </p:nvPr>
        </p:nvSpPr>
        <p:spPr>
          <a:xfrm>
            <a:off x="3579743" y="3392732"/>
            <a:ext cx="6314066" cy="702310"/>
          </a:xfrm>
        </p:spPr>
        <p:txBody>
          <a:bodyPr lIns="90000" tIns="46800" rIns="90000" bIns="46800" anchor="t" anchorCtr="0">
            <a:normAutofit/>
          </a:bodyPr>
          <a:lstStyle>
            <a:lvl1pPr>
              <a:defRPr sz="3600" b="0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10"/>
            </p:custDataLst>
          </p:nvPr>
        </p:nvSpPr>
        <p:spPr>
          <a:xfrm>
            <a:off x="3579738" y="4095677"/>
            <a:ext cx="6314066" cy="1077985"/>
          </a:xfrm>
        </p:spPr>
        <p:txBody>
          <a:bodyPr lIns="90000" tIns="46800" rIns="90000" bIns="46800">
            <a:normAutofit/>
          </a:bodyPr>
          <a:lstStyle>
            <a:lvl1pPr marL="0" indent="0" eaLnBrk="1" fontAlgn="auto" latinLnBrk="0" hangingPunct="1">
              <a:buNone/>
              <a:defRPr kumimoji="0" lang="zh-CN" altLang="en-US" sz="1600" b="0" i="0" u="none" strike="noStrike" kern="1200" cap="none" spc="150" normalizeH="0" baseline="0" noProof="1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14" name="矩形 13"/>
          <p:cNvSpPr/>
          <p:nvPr userDrawn="1">
            <p:custDataLst>
              <p:tags r:id="rId14"/>
            </p:custDataLst>
          </p:nvPr>
        </p:nvSpPr>
        <p:spPr>
          <a:xfrm>
            <a:off x="3354891" y="3448729"/>
            <a:ext cx="135255" cy="99799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238877" y="952508"/>
            <a:ext cx="5283242" cy="5388907"/>
          </a:xfrm>
        </p:spPr>
        <p:txBody>
          <a:bodyPr>
            <a:noAutofit/>
          </a:bodyPr>
          <a:lstStyle>
            <a:lvl1pPr>
              <a:defRPr sz="1600">
                <a:latin typeface="微软雅黑" panose="020B0503020204020204" charset="-122"/>
                <a:ea typeface="微软雅黑" panose="020B0503020204020204" charset="-122"/>
              </a:defRPr>
            </a:lvl1pPr>
            <a:lvl2pPr>
              <a:defRPr sz="1600">
                <a:latin typeface="微软雅黑" panose="020B0503020204020204" charset="-122"/>
                <a:ea typeface="微软雅黑" panose="020B0503020204020204" charset="-122"/>
              </a:defRPr>
            </a:lvl2pPr>
            <a:lvl3pPr>
              <a:defRPr sz="1600">
                <a:latin typeface="微软雅黑" panose="020B0503020204020204" charset="-122"/>
                <a:ea typeface="微软雅黑" panose="020B0503020204020204" charset="-122"/>
              </a:defRPr>
            </a:lvl3pPr>
            <a:lvl4pPr>
              <a:defRPr sz="1600">
                <a:latin typeface="微软雅黑" panose="020B0503020204020204" charset="-122"/>
                <a:ea typeface="微软雅黑" panose="020B0503020204020204" charset="-122"/>
              </a:defRPr>
            </a:lvl4pPr>
            <a:lvl5pPr>
              <a:defRPr sz="1600"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69930" y="952508"/>
            <a:ext cx="5283242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任意多边形 16"/>
          <p:cNvSpPr/>
          <p:nvPr userDrawn="1">
            <p:custDataLst>
              <p:tags r:id="rId2"/>
            </p:custDataLst>
          </p:nvPr>
        </p:nvSpPr>
        <p:spPr>
          <a:xfrm rot="16200000">
            <a:off x="2669540" y="-2666365"/>
            <a:ext cx="6861810" cy="12188190"/>
          </a:xfrm>
          <a:custGeom>
            <a:avLst/>
            <a:gdLst>
              <a:gd name="it" fmla="*/ h 7 12"/>
              <a:gd name="ir" fmla="*/ w 7 12"/>
              <a:gd name="ib" fmla="*/ h 11 12"/>
            </a:gdLst>
            <a:ahLst/>
            <a:cxnLst>
              <a:cxn ang="3">
                <a:pos x="l" y="t"/>
              </a:cxn>
              <a:cxn ang="cd2">
                <a:pos x="l" y="vc"/>
              </a:cxn>
              <a:cxn ang="cd4">
                <a:pos x="l" y="b"/>
              </a:cxn>
              <a:cxn ang="cd4">
                <a:pos x="hc" y="b"/>
              </a:cxn>
              <a:cxn ang="cd4">
                <a:pos x="r" y="b"/>
              </a:cxn>
              <a:cxn ang="0">
                <a:pos x="hc" y="vc"/>
              </a:cxn>
            </a:cxnLst>
            <a:rect l="l" t="t" r="r" b="b"/>
            <a:pathLst>
              <a:path w="10806" h="19372">
                <a:moveTo>
                  <a:pt x="0" y="0"/>
                </a:moveTo>
                <a:lnTo>
                  <a:pt x="10806" y="10806"/>
                </a:lnTo>
                <a:lnTo>
                  <a:pt x="10806" y="19372"/>
                </a:lnTo>
                <a:lnTo>
                  <a:pt x="0" y="1937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7" name="直角三角形 6"/>
          <p:cNvSpPr/>
          <p:nvPr userDrawn="1">
            <p:custDataLst>
              <p:tags r:id="rId3"/>
            </p:custDataLst>
          </p:nvPr>
        </p:nvSpPr>
        <p:spPr>
          <a:xfrm rot="16200000">
            <a:off x="5333365" y="0"/>
            <a:ext cx="6858635" cy="6858635"/>
          </a:xfrm>
          <a:prstGeom prst="rtTriangle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/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3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4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2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>
                <a:latin typeface="微软雅黑" panose="020B0503020204020204" charset="-122"/>
                <a:ea typeface="微软雅黑" panose="020B0503020204020204" charset="-122"/>
              </a:defRPr>
            </a:lvl1pPr>
            <a:lvl2pPr indent="0" eaLnBrk="1" fontAlgn="auto" latinLnBrk="0" hangingPunct="1">
              <a:defRPr>
                <a:latin typeface="微软雅黑" panose="020B0503020204020204" charset="-122"/>
                <a:ea typeface="微软雅黑" panose="020B0503020204020204" charset="-122"/>
              </a:defRPr>
            </a:lvl2pPr>
            <a:lvl3pPr indent="0" eaLnBrk="1" fontAlgn="auto" latinLnBrk="0" hangingPunct="1">
              <a:defRPr>
                <a:latin typeface="微软雅黑" panose="020B0503020204020204" charset="-122"/>
                <a:ea typeface="微软雅黑" panose="020B0503020204020204" charset="-122"/>
              </a:defRPr>
            </a:lvl3pPr>
            <a:lvl4pPr indent="0" eaLnBrk="1" fontAlgn="auto" latinLnBrk="0" hangingPunct="1">
              <a:defRPr>
                <a:latin typeface="微软雅黑" panose="020B0503020204020204" charset="-122"/>
                <a:ea typeface="微软雅黑" panose="020B0503020204020204" charset="-122"/>
              </a:defRPr>
            </a:lvl4pPr>
            <a:lvl5pPr indent="0" eaLnBrk="1" fontAlgn="auto" latinLnBrk="0" hangingPunct="1">
              <a:defRPr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5" Type="http://schemas.openxmlformats.org/officeDocument/2006/relationships/theme" Target="../theme/theme1.xml"/><Relationship Id="rId24" Type="http://schemas.openxmlformats.org/officeDocument/2006/relationships/tags" Target="../tags/tag160.xml"/><Relationship Id="rId23" Type="http://schemas.openxmlformats.org/officeDocument/2006/relationships/tags" Target="../tags/tag159.xml"/><Relationship Id="rId22" Type="http://schemas.openxmlformats.org/officeDocument/2006/relationships/tags" Target="../tags/tag158.xml"/><Relationship Id="rId21" Type="http://schemas.openxmlformats.org/officeDocument/2006/relationships/tags" Target="../tags/tag157.xml"/><Relationship Id="rId20" Type="http://schemas.openxmlformats.org/officeDocument/2006/relationships/tags" Target="../tags/tag156.xml"/><Relationship Id="rId2" Type="http://schemas.openxmlformats.org/officeDocument/2006/relationships/slideLayout" Target="../slideLayouts/slideLayout2.xml"/><Relationship Id="rId19" Type="http://schemas.openxmlformats.org/officeDocument/2006/relationships/tags" Target="../tags/tag155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0"/>
            </p:custDataLst>
          </p:nvPr>
        </p:nvSpPr>
        <p:spPr>
          <a:xfrm>
            <a:off x="669882" y="952508"/>
            <a:ext cx="10852237" cy="5388907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1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2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3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2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>
          <a:solidFill>
            <a:schemeClr val="tx1"/>
          </a:solidFill>
          <a:uFillTx/>
          <a:latin typeface="微软雅黑" panose="020B0503020204020204" charset="-122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ags" Target="../tags/tag164.xml"/><Relationship Id="rId3" Type="http://schemas.openxmlformats.org/officeDocument/2006/relationships/tags" Target="../tags/tag163.xml"/><Relationship Id="rId2" Type="http://schemas.openxmlformats.org/officeDocument/2006/relationships/tags" Target="../tags/tag162.xml"/><Relationship Id="rId1" Type="http://schemas.openxmlformats.org/officeDocument/2006/relationships/tags" Target="../tags/tag161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170.xml"/><Relationship Id="rId8" Type="http://schemas.openxmlformats.org/officeDocument/2006/relationships/image" Target="../media/image4.emf"/><Relationship Id="rId7" Type="http://schemas.openxmlformats.org/officeDocument/2006/relationships/oleObject" Target="../embeddings/oleObject1.bin"/><Relationship Id="rId6" Type="http://schemas.openxmlformats.org/officeDocument/2006/relationships/tags" Target="../tags/tag169.xml"/><Relationship Id="rId5" Type="http://schemas.openxmlformats.org/officeDocument/2006/relationships/tags" Target="../tags/tag168.xml"/><Relationship Id="rId4" Type="http://schemas.openxmlformats.org/officeDocument/2006/relationships/tags" Target="../tags/tag167.xml"/><Relationship Id="rId3" Type="http://schemas.openxmlformats.org/officeDocument/2006/relationships/tags" Target="../tags/tag166.xml"/><Relationship Id="rId2" Type="http://schemas.openxmlformats.org/officeDocument/2006/relationships/image" Target="../media/image3.jpeg"/><Relationship Id="rId11" Type="http://schemas.openxmlformats.org/officeDocument/2006/relationships/vmlDrawing" Target="../drawings/vmlDrawing1.vml"/><Relationship Id="rId10" Type="http://schemas.openxmlformats.org/officeDocument/2006/relationships/slideLayout" Target="../slideLayouts/slideLayout7.xml"/><Relationship Id="rId1" Type="http://schemas.openxmlformats.org/officeDocument/2006/relationships/tags" Target="../tags/tag165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image" Target="../media/image12.wmf"/><Relationship Id="rId8" Type="http://schemas.openxmlformats.org/officeDocument/2006/relationships/oleObject" Target="../embeddings/oleObject2.bin"/><Relationship Id="rId7" Type="http://schemas.openxmlformats.org/officeDocument/2006/relationships/image" Target="../media/image11.GIF"/><Relationship Id="rId6" Type="http://schemas.openxmlformats.org/officeDocument/2006/relationships/image" Target="../media/image10.GIF"/><Relationship Id="rId5" Type="http://schemas.openxmlformats.org/officeDocument/2006/relationships/image" Target="../media/image9.GIF"/><Relationship Id="rId4" Type="http://schemas.openxmlformats.org/officeDocument/2006/relationships/image" Target="../media/image8.GIF"/><Relationship Id="rId3" Type="http://schemas.openxmlformats.org/officeDocument/2006/relationships/image" Target="../media/image7.GIF"/><Relationship Id="rId2" Type="http://schemas.openxmlformats.org/officeDocument/2006/relationships/image" Target="../media/image6.GIF"/><Relationship Id="rId12" Type="http://schemas.openxmlformats.org/officeDocument/2006/relationships/vmlDrawing" Target="../drawings/vmlDrawing2.vml"/><Relationship Id="rId11" Type="http://schemas.openxmlformats.org/officeDocument/2006/relationships/slideLayout" Target="../slideLayouts/slideLayout2.xml"/><Relationship Id="rId10" Type="http://schemas.openxmlformats.org/officeDocument/2006/relationships/tags" Target="../tags/tag171.xml"/><Relationship Id="rId1" Type="http://schemas.openxmlformats.org/officeDocument/2006/relationships/image" Target="../media/image5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72.xml"/><Relationship Id="rId1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73.xml"/><Relationship Id="rId1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74.xml"/><Relationship Id="rId1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75.xml"/><Relationship Id="rId1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62" name="文本框 61"/>
          <p:cNvSpPr txBox="1"/>
          <p:nvPr>
            <p:custDataLst>
              <p:tags r:id="rId1"/>
            </p:custDataLst>
          </p:nvPr>
        </p:nvSpPr>
        <p:spPr>
          <a:xfrm>
            <a:off x="1028665" y="1873568"/>
            <a:ext cx="2217420" cy="119888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/>
            <a:r>
              <a:rPr lang="en-US" altLang="zh-CN" sz="7200" b="1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Arial" panose="020B0604020202020204" pitchFamily="34" charset="0"/>
              </a:rPr>
              <a:t>2020</a:t>
            </a:r>
            <a:endParaRPr lang="en-US" altLang="zh-CN" sz="7200" b="1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002452" y="2962669"/>
            <a:ext cx="5996094" cy="1084352"/>
          </a:xfrm>
        </p:spPr>
        <p:txBody>
          <a:bodyPr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 altLang="zh-CN" sz="5400"/>
              <a:t>spy++</a:t>
            </a:r>
            <a:endParaRPr lang="en-US" altLang="zh-CN" sz="5400"/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002452" y="4266299"/>
            <a:ext cx="5996094" cy="950984"/>
          </a:xfrm>
        </p:spPr>
        <p:txBody>
          <a:bodyPr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SzPct val="100000"/>
              <a:buNone/>
            </a:pPr>
            <a:r>
              <a:rPr lang="en-US" altLang="zh-CN"/>
              <a:t>提供系统进程、线程、窗口和窗口消息的图形视图。</a:t>
            </a:r>
            <a:endParaRPr lang="en-US" altLang="zh-CN"/>
          </a:p>
        </p:txBody>
      </p:sp>
    </p:spTree>
    <p:custDataLst>
      <p:tags r:id="rId4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" name="图片 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6667500" cy="6886466"/>
          </a:xfrm>
          <a:custGeom>
            <a:avLst/>
            <a:gdLst>
              <a:gd name="connsiteX0" fmla="*/ 0 w 6667500"/>
              <a:gd name="connsiteY0" fmla="*/ 0 h 6886466"/>
              <a:gd name="connsiteX1" fmla="*/ 6667500 w 6667500"/>
              <a:gd name="connsiteY1" fmla="*/ 0 h 6886466"/>
              <a:gd name="connsiteX2" fmla="*/ 2673350 w 6667500"/>
              <a:gd name="connsiteY2" fmla="*/ 6886466 h 6886466"/>
              <a:gd name="connsiteX3" fmla="*/ 0 w 6667500"/>
              <a:gd name="connsiteY3" fmla="*/ 2277242 h 6886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67500" h="6886466">
                <a:moveTo>
                  <a:pt x="0" y="0"/>
                </a:moveTo>
                <a:lnTo>
                  <a:pt x="6667500" y="0"/>
                </a:lnTo>
                <a:lnTo>
                  <a:pt x="2673350" y="6886466"/>
                </a:lnTo>
                <a:lnTo>
                  <a:pt x="0" y="2277242"/>
                </a:lnTo>
                <a:close/>
              </a:path>
            </a:pathLst>
          </a:custGeom>
        </p:spPr>
      </p:pic>
      <p:sp>
        <p:nvSpPr>
          <p:cNvPr id="12" name="等腰三角形 11"/>
          <p:cNvSpPr/>
          <p:nvPr>
            <p:custDataLst>
              <p:tags r:id="rId3"/>
            </p:custDataLst>
          </p:nvPr>
        </p:nvSpPr>
        <p:spPr>
          <a:xfrm rot="20746126" flipV="1">
            <a:off x="11033180" y="322944"/>
            <a:ext cx="808153" cy="696684"/>
          </a:xfrm>
          <a:prstGeom prst="triangle">
            <a:avLst/>
          </a:prstGeom>
          <a:noFill/>
          <a:ln w="38100">
            <a:solidFill>
              <a:srgbClr val="283E69"/>
            </a:solidFill>
          </a:ln>
        </p:spPr>
        <p:style>
          <a:lnRef idx="2">
            <a:srgbClr val="283E69">
              <a:shade val="50000"/>
            </a:srgbClr>
          </a:lnRef>
          <a:fillRef idx="1">
            <a:srgbClr val="283E69"/>
          </a:fillRef>
          <a:effectRef idx="0">
            <a:srgbClr val="283E69"/>
          </a:effectRef>
          <a:fontRef idx="minor">
            <a:sysClr val="window" lastClr="FFFFFF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等腰三角形 14"/>
          <p:cNvSpPr/>
          <p:nvPr>
            <p:custDataLst>
              <p:tags r:id="rId4"/>
            </p:custDataLst>
          </p:nvPr>
        </p:nvSpPr>
        <p:spPr>
          <a:xfrm rot="18787656">
            <a:off x="11095720" y="685468"/>
            <a:ext cx="287704" cy="272235"/>
          </a:xfrm>
          <a:prstGeom prst="triangle">
            <a:avLst/>
          </a:prstGeom>
          <a:noFill/>
          <a:ln w="38100">
            <a:solidFill>
              <a:srgbClr val="283E69">
                <a:lumMod val="40000"/>
                <a:lumOff val="60000"/>
              </a:srgbClr>
            </a:solidFill>
          </a:ln>
        </p:spPr>
        <p:style>
          <a:lnRef idx="2">
            <a:srgbClr val="283E69">
              <a:shade val="50000"/>
            </a:srgbClr>
          </a:lnRef>
          <a:fillRef idx="1">
            <a:srgbClr val="283E69"/>
          </a:fillRef>
          <a:effectRef idx="0">
            <a:srgbClr val="283E69"/>
          </a:effectRef>
          <a:fontRef idx="minor">
            <a:sysClr val="window" lastClr="FFFFFF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等腰三角形 18"/>
          <p:cNvSpPr/>
          <p:nvPr>
            <p:custDataLst>
              <p:tags r:id="rId5"/>
            </p:custDataLst>
          </p:nvPr>
        </p:nvSpPr>
        <p:spPr>
          <a:xfrm rot="6497916" flipV="1">
            <a:off x="2274830" y="4230383"/>
            <a:ext cx="2117842" cy="1825726"/>
          </a:xfrm>
          <a:prstGeom prst="triangle">
            <a:avLst/>
          </a:prstGeom>
          <a:noFill/>
          <a:ln w="57150">
            <a:solidFill>
              <a:srgbClr val="283E69">
                <a:lumMod val="40000"/>
                <a:lumOff val="60000"/>
              </a:srgbClr>
            </a:solidFill>
          </a:ln>
        </p:spPr>
        <p:style>
          <a:lnRef idx="2">
            <a:srgbClr val="283E69">
              <a:shade val="50000"/>
            </a:srgbClr>
          </a:lnRef>
          <a:fillRef idx="1">
            <a:srgbClr val="283E69"/>
          </a:fillRef>
          <a:effectRef idx="0">
            <a:srgbClr val="283E69"/>
          </a:effectRef>
          <a:fontRef idx="minor">
            <a:sysClr val="window" lastClr="FFFFFF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" name="文本框 22"/>
          <p:cNvSpPr txBox="1"/>
          <p:nvPr>
            <p:custDataLst>
              <p:tags r:id="rId6"/>
            </p:custDataLst>
          </p:nvPr>
        </p:nvSpPr>
        <p:spPr>
          <a:xfrm>
            <a:off x="6839585" y="234950"/>
            <a:ext cx="5009515" cy="102171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normAutofit lnSpcReduction="10000"/>
          </a:bodyPr>
          <a:p>
            <a:pPr marL="0" indent="-285750" algn="l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Clr>
                <a:sysClr val="windowText" lastClr="000000">
                  <a:lumMod val="65000"/>
                  <a:lumOff val="35000"/>
                </a:sysClr>
              </a:buClr>
              <a:buSzPct val="130000"/>
              <a:buFontTx/>
              <a:buNone/>
            </a:pPr>
            <a:r>
              <a:rPr lang="zh-CN" altLang="en-US" sz="1600" spc="30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Arial" panose="020B0604020202020204" pitchFamily="34" charset="0"/>
                <a:ea typeface="微软雅黑" panose="020B0503020204020204" charset="-122"/>
              </a:rPr>
              <a:t>提取位置</a:t>
            </a:r>
            <a:endParaRPr lang="zh-CN" altLang="en-US" sz="1600" spc="300">
              <a:solidFill>
                <a:sysClr val="windowText" lastClr="000000">
                  <a:lumMod val="85000"/>
                  <a:lumOff val="15000"/>
                </a:sysClr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graphicFrame>
        <p:nvGraphicFramePr>
          <p:cNvPr id="6" name="对象 5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7500620" y="2587625"/>
          <a:ext cx="3194685" cy="2463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" r:id="rId7" imgW="541020" imgH="417195" progId="Package">
                  <p:embed/>
                </p:oleObj>
              </mc:Choice>
              <mc:Fallback>
                <p:oleObj name="" r:id="rId7" imgW="541020" imgH="417195" progId="Package">
                  <p:embed/>
                  <p:pic>
                    <p:nvPicPr>
                      <p:cNvPr id="0" name="图片 1025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500620" y="2587625"/>
                        <a:ext cx="3194685" cy="2463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9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Spy++ 工具栏</a:t>
            </a:r>
            <a:endParaRPr lang="zh-CN" altLang="en-US"/>
          </a:p>
        </p:txBody>
      </p:sp>
      <p:sp>
        <p:nvSpPr>
          <p:cNvPr id="9" name="内容占位符 8"/>
          <p:cNvSpPr/>
          <p:nvPr>
            <p:ph idx="1"/>
          </p:nvPr>
        </p:nvSpPr>
        <p:spPr/>
        <p:txBody>
          <a:bodyPr/>
          <a:p>
            <a:r>
              <a:rPr lang="zh-CN" altLang="en-US"/>
              <a:t>显示系统中窗口和控件的树状视图。</a:t>
            </a:r>
            <a:endParaRPr lang="zh-CN" altLang="en-US"/>
          </a:p>
          <a:p>
            <a:r>
              <a:rPr lang="zh-CN" altLang="en-US"/>
              <a:t>显示系统中进程的树状视图。</a:t>
            </a:r>
            <a:endParaRPr lang="zh-CN" altLang="en-US"/>
          </a:p>
          <a:p>
            <a:r>
              <a:rPr lang="zh-CN" altLang="en-US"/>
              <a:t>显示系统中线程的树状视图。</a:t>
            </a:r>
            <a:endParaRPr lang="zh-CN" altLang="en-US"/>
          </a:p>
          <a:p>
            <a:r>
              <a:rPr lang="zh-CN" altLang="en-US"/>
              <a:t>创建一个显示窗口消息的窗口并打开“消息选项”对话框，以便你可以选择要显示其消息的窗口，还可以选择其他选项。</a:t>
            </a:r>
            <a:endParaRPr lang="zh-CN" altLang="en-US"/>
          </a:p>
          <a:p>
            <a:r>
              <a:rPr lang="zh-CN" altLang="en-US"/>
              <a:t>显示消息选项对话框。</a:t>
            </a:r>
            <a:endParaRPr lang="zh-CN" altLang="en-US"/>
          </a:p>
          <a:p>
            <a:r>
              <a:rPr lang="zh-CN" altLang="en-US"/>
              <a:t>打开查找窗口对话框，你可以在其中设置窗口搜索条件并显示属性或消息。</a:t>
            </a:r>
            <a:endParaRPr lang="zh-CN" altLang="en-US"/>
          </a:p>
          <a:p>
            <a:r>
              <a:rPr lang="zh-CN" altLang="en-US"/>
              <a:t> 在当前视图中搜索匹配的窗口、进程、线程或消息。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10" name="图片 9" descr="icon_spy--_windows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03445" y="952500"/>
            <a:ext cx="455295" cy="358140"/>
          </a:xfrm>
          <a:prstGeom prst="rect">
            <a:avLst/>
          </a:prstGeom>
        </p:spPr>
      </p:pic>
      <p:pic>
        <p:nvPicPr>
          <p:cNvPr id="11" name="图片 10" descr="icon_spy--_processes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8315" y="1310640"/>
            <a:ext cx="405130" cy="405130"/>
          </a:xfrm>
          <a:prstGeom prst="rect">
            <a:avLst/>
          </a:prstGeom>
        </p:spPr>
      </p:pic>
      <p:pic>
        <p:nvPicPr>
          <p:cNvPr id="12" name="图片 11" descr="icon_spy--_threads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8740" y="1715770"/>
            <a:ext cx="405765" cy="372110"/>
          </a:xfrm>
          <a:prstGeom prst="rect">
            <a:avLst/>
          </a:prstGeom>
        </p:spPr>
      </p:pic>
      <p:pic>
        <p:nvPicPr>
          <p:cNvPr id="13" name="图片 12" descr="icon_spy--_messages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8055" y="2548255"/>
            <a:ext cx="405765" cy="405765"/>
          </a:xfrm>
          <a:prstGeom prst="rect">
            <a:avLst/>
          </a:prstGeom>
        </p:spPr>
      </p:pic>
      <p:pic>
        <p:nvPicPr>
          <p:cNvPr id="14" name="图片 13" descr="icon_spy--_logoptions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67530" y="2954020"/>
            <a:ext cx="390525" cy="390525"/>
          </a:xfrm>
          <a:prstGeom prst="rect">
            <a:avLst/>
          </a:prstGeom>
        </p:spPr>
      </p:pic>
      <p:pic>
        <p:nvPicPr>
          <p:cNvPr id="15" name="图片 14" descr="icon_spy--_findwindow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83295" y="3458845"/>
            <a:ext cx="375920" cy="375920"/>
          </a:xfrm>
          <a:prstGeom prst="rect">
            <a:avLst/>
          </a:prstGeom>
        </p:spPr>
      </p:pic>
      <p:pic>
        <p:nvPicPr>
          <p:cNvPr id="16" name="图片 15" descr="icon_spy--_window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94805" y="3834765"/>
            <a:ext cx="417830" cy="362585"/>
          </a:xfrm>
          <a:prstGeom prst="rect">
            <a:avLst/>
          </a:prstGeom>
        </p:spPr>
      </p:pic>
      <p:graphicFrame>
        <p:nvGraphicFramePr>
          <p:cNvPr id="17" name="对象 16"/>
          <p:cNvGraphicFramePr/>
          <p:nvPr/>
        </p:nvGraphicFramePr>
        <p:xfrm>
          <a:off x="2074545" y="4925060"/>
          <a:ext cx="6574155" cy="1266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" name="" r:id="rId8" imgW="3724275" imgH="762000" progId="Paint.Picture">
                  <p:embed/>
                </p:oleObj>
              </mc:Choice>
              <mc:Fallback>
                <p:oleObj name="" r:id="rId8" imgW="3724275" imgH="762000" progId="Paint.Picture">
                  <p:embed/>
                  <p:pic>
                    <p:nvPicPr>
                      <p:cNvPr id="0" name="图片 17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074545" y="4925060"/>
                        <a:ext cx="6574155" cy="12661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10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窗口视图</a:t>
            </a:r>
            <a:endParaRPr lang="zh-CN" altLang="en-US"/>
          </a:p>
        </p:txBody>
      </p:sp>
      <p:sp>
        <p:nvSpPr>
          <p:cNvPr id="5" name="内容占位符 4"/>
          <p:cNvSpPr/>
          <p:nvPr>
            <p:ph idx="1"/>
          </p:nvPr>
        </p:nvSpPr>
        <p:spPr/>
        <p:txBody>
          <a:bodyPr/>
          <a:p>
            <a:r>
              <a:rPr lang="zh-CN" altLang="en-US"/>
              <a:t>首次打开 Spy++ 时，窗口视图将显示系统中所有窗口和控件的树。 显示窗口句柄和类名称。 当前桌面窗口位于树的顶部。 所有其他窗口均为桌面的子级，并且根据标准窗口层次结构列出。 同级窗口显示在其父项下缩进的可扩展列表中。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94765" y="2012315"/>
            <a:ext cx="9283700" cy="475678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进程视图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进程视图显示系统上所有活动进程的树。 进程 ID 和模块名称会进行显示。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79170" y="1407160"/>
            <a:ext cx="9629775" cy="493395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消息视图</a:t>
            </a:r>
            <a:endParaRPr lang="zh-CN" altLang="en-US"/>
          </a:p>
        </p:txBody>
      </p:sp>
      <p:pic>
        <p:nvPicPr>
          <p:cNvPr id="6" name="内容占位符 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303655" y="952500"/>
            <a:ext cx="9584055" cy="538861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查找程序工具</a:t>
            </a:r>
            <a:endParaRPr lang="zh-CN" altLang="en-US"/>
          </a:p>
        </p:txBody>
      </p:sp>
      <p:pic>
        <p:nvPicPr>
          <p:cNvPr id="10" name="内容占位符 9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303655" y="952500"/>
            <a:ext cx="9584055" cy="538861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00.xml><?xml version="1.0" encoding="utf-8"?>
<p:tagLst xmlns:p="http://schemas.openxmlformats.org/presentationml/2006/main">
  <p:tag name="KSO_WM_SLIDE_BACKGROUND_TYPE" val="leftRight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K_DARK_LIGHT" val="2"/>
</p:tagLst>
</file>

<file path=ppt/tags/tag101.xml><?xml version="1.0" encoding="utf-8"?>
<p:tagLst xmlns:p="http://schemas.openxmlformats.org/presentationml/2006/main">
  <p:tag name="KSO_WM_SLIDE_BACKGROUND_TYPE" val="leftRight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K_DARK_LIGHT" val="2"/>
</p:tagLst>
</file>

<file path=ppt/tags/tag102.xml><?xml version="1.0" encoding="utf-8"?>
<p:tagLst xmlns:p="http://schemas.openxmlformats.org/presentationml/2006/main">
  <p:tag name="KSO_WM_SLIDE_BACKGROUND_TYPE" val="leftRight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K_DARK_LIGHT" val="2"/>
</p:tagLst>
</file>

<file path=ppt/tags/tag1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topBottom"/>
  <p:tag name="KSO_WM_SLIDE_BK_DARK_LIGHT" val="2"/>
  <p:tag name="KSO_WM_UNIT_BK_DARK_LIGHT" val="2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10.xml><?xml version="1.0" encoding="utf-8"?>
<p:tagLst xmlns:p="http://schemas.openxmlformats.org/presentationml/2006/main">
  <p:tag name="KSO_WM_SLIDE_BACKGROUND_TYPE" val="topBottom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K_DARK_LIGHT" val="2"/>
</p:tagLst>
</file>

<file path=ppt/tags/tag111.xml><?xml version="1.0" encoding="utf-8"?>
<p:tagLst xmlns:p="http://schemas.openxmlformats.org/presentationml/2006/main">
  <p:tag name="KSO_WM_SLIDE_BACKGROUND_TYPE" val="topBottom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K_DARK_LIGHT" val="2"/>
</p:tagLst>
</file>

<file path=ppt/tags/tag112.xml><?xml version="1.0" encoding="utf-8"?>
<p:tagLst xmlns:p="http://schemas.openxmlformats.org/presentationml/2006/main">
  <p:tag name="KSO_WM_SLIDE_BACKGROUND_TYPE" val="topBottom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K_DARK_LIGHT" val="2"/>
</p:tagLst>
</file>

<file path=ppt/tags/tag1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19.xml><?xml version="1.0" encoding="utf-8"?>
<p:tagLst xmlns:p="http://schemas.openxmlformats.org/presentationml/2006/main">
  <p:tag name="KSO_WM_SLIDE_BACKGROUND_TYPE" val="bottomTop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K_DARK_LIGHT" val="2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SLIDE_BACKGROUND_TYPE" val="bottomTop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K_DARK_LIGHT" val="2"/>
</p:tagLst>
</file>

<file path=ppt/tags/tag121.xml><?xml version="1.0" encoding="utf-8"?>
<p:tagLst xmlns:p="http://schemas.openxmlformats.org/presentationml/2006/main">
  <p:tag name="KSO_WM_SLIDE_BACKGROUND_TYPE" val="bottomTop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K_DARK_LIGHT" val="2"/>
</p:tagLst>
</file>

<file path=ppt/tags/tag1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bottomTop"/>
  <p:tag name="KSO_WM_SLIDE_BK_DARK_LIGHT" val="2"/>
  <p:tag name="KSO_WM_UNIT_BK_DARK_LIGHT" val="2"/>
</p:tagLst>
</file>

<file path=ppt/tags/tag1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29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K_DARK_LIGHT" val="2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navigation"/>
  <p:tag name="KSO_WM_SLIDE_BK_DARK_LIGHT" val="2"/>
  <p:tag name="KSO_WM_UNIT_BK_DARK_LIGHT" val="2"/>
</p:tagLst>
</file>

<file path=ppt/tags/tag1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belt"/>
  <p:tag name="KSO_WM_SLIDE_BK_DARK_LIGHT" val="2"/>
  <p:tag name="KSO_WM_UNIT_BK_DARK_LIGHT" val="2"/>
</p:tagLst>
</file>

<file path=ppt/tags/tag142.xml><?xml version="1.0" encoding="utf-8"?>
<p:tagLst xmlns:p="http://schemas.openxmlformats.org/presentationml/2006/main">
  <p:tag name="KSO_WM_SLIDE_BACKGROUND_TYPE" val="belt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K_DARK_LIGHT" val="2"/>
</p:tagLst>
</file>

<file path=ppt/tags/tag143.xml><?xml version="1.0" encoding="utf-8"?>
<p:tagLst xmlns:p="http://schemas.openxmlformats.org/presentationml/2006/main">
  <p:tag name="KSO_WM_SLIDE_BACKGROUND_TYPE" val="belt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K_DARK_LIGHT" val="2"/>
</p:tagLst>
</file>

<file path=ppt/tags/tag144.xml><?xml version="1.0" encoding="utf-8"?>
<p:tagLst xmlns:p="http://schemas.openxmlformats.org/presentationml/2006/main">
  <p:tag name="KSO_WM_SLIDE_BACKGROUND_TYPE" val="belt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K_DARK_LIGHT" val="2"/>
</p:tagLst>
</file>

<file path=ppt/tags/tag145.xml><?xml version="1.0" encoding="utf-8"?>
<p:tagLst xmlns:p="http://schemas.openxmlformats.org/presentationml/2006/main">
  <p:tag name="KSO_WM_SLIDE_BACKGROUND_TYPE" val="belt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K_DARK_LIGHT" val="2"/>
</p:tagLst>
</file>

<file path=ppt/tags/tag1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51.xml><?xml version="1.0" encoding="utf-8"?>
<p:tagLst xmlns:p="http://schemas.openxmlformats.org/presentationml/2006/main">
  <p:tag name="KSO_WM_SLIDE_BACKGROUND_TYPE" val="belt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K_DARK_LIGHT" val="2"/>
</p:tagLst>
</file>

<file path=ppt/tags/tag152.xml><?xml version="1.0" encoding="utf-8"?>
<p:tagLst xmlns:p="http://schemas.openxmlformats.org/presentationml/2006/main">
  <p:tag name="KSO_WM_SLIDE_BACKGROUND_TYPE" val="belt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K_DARK_LIGHT" val="2"/>
</p:tagLst>
</file>

<file path=ppt/tags/tag153.xml><?xml version="1.0" encoding="utf-8"?>
<p:tagLst xmlns:p="http://schemas.openxmlformats.org/presentationml/2006/main">
  <p:tag name="KSO_WM_SLIDE_BACKGROUND_TYPE" val="belt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K_DARK_LIGHT" val="2"/>
</p:tagLst>
</file>

<file path=ppt/tags/tag154.xml><?xml version="1.0" encoding="utf-8"?>
<p:tagLst xmlns:p="http://schemas.openxmlformats.org/presentationml/2006/main">
  <p:tag name="KSO_WM_SLIDE_BACKGROUND_TYPE" val="belt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K_DARK_LIGHT" val="2"/>
</p:tagLst>
</file>

<file path=ppt/tags/tag1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4977"/>
</p:tagLst>
</file>

<file path=ppt/tags/tag1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4977"/>
</p:tagLst>
</file>

<file path=ppt/tags/tag1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BEAUTIFY_FLAG" val="#wm#"/>
  <p:tag name="KSO_WM_TEMPLATE_CATEGORY" val="custom"/>
  <p:tag name="KSO_WM_TEMPLATE_INDEX" val="20204977"/>
  <p:tag name="KSO_WM_TEMPLATE_SUBCATEGORY" val="0"/>
  <p:tag name="KSO_WM_TEMPLATE_MASTER_TYPE" val="1"/>
  <p:tag name="KSO_WM_TEMPLATE_COLOR_TYPE" val="1"/>
  <p:tag name="KSO_WM_TAG_VERSION" val="1.0"/>
  <p:tag name="KSO_WM_TEMPLATE_THUMBS_INDEX" val="1、4、7、10、13、15、17、18、19、20、23、24、27、32、34、35、36"/>
  <p:tag name="KSO_WM_TEMPLATE_MASTER_THUMB_INDEX" val="12"/>
</p:tagLst>
</file>

<file path=ppt/tags/tag1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04977_1*i*1"/>
  <p:tag name="KSO_WM_TEMPLATE_CATEGORY" val="custom"/>
  <p:tag name="KSO_WM_TEMPLATE_INDEX" val="20204977"/>
  <p:tag name="KSO_WM_UNIT_LAYERLEVEL" val="1"/>
  <p:tag name="KSO_WM_TAG_VERSION" val="1.0"/>
  <p:tag name="KSO_WM_BEAUTIFY_FLAG" val="#wm#"/>
</p:tagLst>
</file>

<file path=ppt/tags/tag162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4977_1*a*1"/>
  <p:tag name="KSO_WM_TEMPLATE_CATEGORY" val="custom"/>
  <p:tag name="KSO_WM_TEMPLATE_INDEX" val="20204977"/>
  <p:tag name="KSO_WM_UNIT_LAYERLEVEL" val="1"/>
  <p:tag name="KSO_WM_TAG_VERSION" val="1.0"/>
  <p:tag name="KSO_WM_BEAUTIFY_FLAG" val="#wm#"/>
  <p:tag name="KSO_WM_UNIT_PRESET_TEXT" val="年中总结"/>
</p:tagLst>
</file>

<file path=ppt/tags/tag16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44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4977_1*b*1"/>
  <p:tag name="KSO_WM_TEMPLATE_CATEGORY" val="custom"/>
  <p:tag name="KSO_WM_TEMPLATE_INDEX" val="20204977"/>
  <p:tag name="KSO_WM_UNIT_LAYERLEVEL" val="1"/>
  <p:tag name="KSO_WM_TAG_VERSION" val="1.0"/>
  <p:tag name="KSO_WM_BEAUTIFY_FLAG" val="#wm#"/>
  <p:tag name="KSO_WM_UNIT_PRESET_TEXT" val="部门 / 时间 / 姓名"/>
</p:tagLst>
</file>

<file path=ppt/tags/tag164.xml><?xml version="1.0" encoding="utf-8"?>
<p:tagLst xmlns:p="http://schemas.openxmlformats.org/presentationml/2006/main">
  <p:tag name="KSO_WM_BEAUTIFY_FLAG" val="#wm#"/>
  <p:tag name="KSO_WM_TEMPLATE_CATEGORY" val="custom"/>
  <p:tag name="KSO_WM_TEMPLATE_INDEX" val="20204977"/>
  <p:tag name="KSO_WM_SLIDE_ID" val="custom20204977_1"/>
  <p:tag name="KSO_WM_TEMPLATE_SUBCATEGORY" val="0"/>
  <p:tag name="KSO_WM_TEMPLATE_MASTER_TYPE" val="1"/>
  <p:tag name="KSO_WM_TEMPLATE_COLOR_TYPE" val="1"/>
  <p:tag name="KSO_WM_SLIDE_TYPE" val="title"/>
  <p:tag name="KSO_WM_SLIDE_SUBTYPE" val="pureTxt"/>
  <p:tag name="KSO_WM_SLIDE_ITEM_CNT" val="0"/>
  <p:tag name="KSO_WM_SLIDE_INDEX" val="1"/>
  <p:tag name="KSO_WM_TAG_VERSION" val="1.0"/>
  <p:tag name="KSO_WM_SLIDE_LAYOUT" val="a_b"/>
  <p:tag name="KSO_WM_SLIDE_LAYOUT_CNT" val="1_1"/>
  <p:tag name="KSO_WM_TEMPLATE_MASTER_THUMB_INDEX" val="12"/>
  <p:tag name="KSO_WM_TEMPLATE_THUMBS_INDEX" val="1、4、7、10、13、15、17、18、19、20、23、24、27、32、34、35、36"/>
</p:tagLst>
</file>

<file path=ppt/tags/tag1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04031_1*i*1"/>
  <p:tag name="KSO_WM_TEMPLATE_CATEGORY" val="diagram"/>
  <p:tag name="KSO_WM_TEMPLATE_INDEX" val="20204031"/>
  <p:tag name="KSO_WM_UNIT_LAYERLEVEL" val="1"/>
  <p:tag name="KSO_WM_TAG_VERSION" val="1.0"/>
  <p:tag name="KSO_WM_BEAUTIFY_FLAG" val="#wm#"/>
</p:tagLst>
</file>

<file path=ppt/tags/tag1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diagram20204031_1*i*2"/>
  <p:tag name="KSO_WM_TEMPLATE_CATEGORY" val="diagram"/>
  <p:tag name="KSO_WM_TEMPLATE_INDEX" val="20204031"/>
  <p:tag name="KSO_WM_UNIT_LAYERLEVEL" val="1"/>
  <p:tag name="KSO_WM_TAG_VERSION" val="1.0"/>
  <p:tag name="KSO_WM_BEAUTIFY_FLAG" val="#wm#"/>
</p:tagLst>
</file>

<file path=ppt/tags/tag1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diagram20204031_1*i*3"/>
  <p:tag name="KSO_WM_TEMPLATE_CATEGORY" val="diagram"/>
  <p:tag name="KSO_WM_TEMPLATE_INDEX" val="20204031"/>
  <p:tag name="KSO_WM_UNIT_LAYERLEVEL" val="1"/>
  <p:tag name="KSO_WM_TAG_VERSION" val="1.0"/>
  <p:tag name="KSO_WM_BEAUTIFY_FLAG" val="#wm#"/>
</p:tagLst>
</file>

<file path=ppt/tags/tag1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diagram20204031_1*i*4"/>
  <p:tag name="KSO_WM_TEMPLATE_CATEGORY" val="diagram"/>
  <p:tag name="KSO_WM_TEMPLATE_INDEX" val="20204031"/>
  <p:tag name="KSO_WM_UNIT_LAYERLEVEL" val="1"/>
  <p:tag name="KSO_WM_TAG_VERSION" val="1.0"/>
  <p:tag name="KSO_WM_BEAUTIFY_FLAG" val="#wm#"/>
</p:tagLst>
</file>

<file path=ppt/tags/tag169.xml><?xml version="1.0" encoding="utf-8"?>
<p:tagLst xmlns:p="http://schemas.openxmlformats.org/presentationml/2006/main">
  <p:tag name="KSO_WM_UNIT_PRESET_TEXT" val="单击此处添加文本具体内容，简明扼要的阐述您的观点。根据需要可酌情增减文字，以便观者准确的理解您传达的思想。&#13;单击此处添加文本具体内容，简明扼要的阐述您的观点。根据需要可酌情增减文字，以便观者准确的理解您传达的思想。&#13;单击此处添加文本具体内容，简明扼要的阐述您的观点。根据需要可酌情增减文字，以便观者准确的理解您传达的思想。"/>
  <p:tag name="KSO_WM_UNIT_NOCLEAR" val="0"/>
  <p:tag name="KSO_WM_UNIT_VALUE" val="308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04031_1*f*1"/>
  <p:tag name="KSO_WM_TEMPLATE_CATEGORY" val="diagram"/>
  <p:tag name="KSO_WM_TEMPLATE_INDEX" val="20204031"/>
  <p:tag name="KSO_WM_UNIT_LAYERLEVEL" val="1"/>
  <p:tag name="KSO_WM_TAG_VERSION" val="1.0"/>
  <p:tag name="KSO_WM_BEAUTIFY_FLAG" val="#wm#"/>
  <p:tag name="KSO_WM_UNIT_SUBTYPE" val="a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SLIDE_ID" val="diagram20204031_1"/>
  <p:tag name="KSO_WM_TEMPLATE_SUBCATEGORY" val="0"/>
  <p:tag name="KSO_WM_TEMPLATE_MASTER_TYPE" val="0"/>
  <p:tag name="KSO_WM_TEMPLATE_COLOR_TYPE" val="1"/>
  <p:tag name="KSO_WM_SLIDE_TYPE" val="text"/>
  <p:tag name="KSO_WM_SLIDE_SUBTYPE" val="pureTxt"/>
  <p:tag name="KSO_WM_SLIDE_ITEM_CNT" val="0"/>
  <p:tag name="KSO_WM_SLIDE_INDEX" val="1"/>
  <p:tag name="KSO_WM_SLIDE_SIZE" val="932*542"/>
  <p:tag name="KSO_WM_SLIDE_POSITION" val="0*0"/>
  <p:tag name="KSO_WM_TAG_VERSION" val="1.0"/>
  <p:tag name="KSO_WM_BEAUTIFY_FLAG" val="#wm#"/>
  <p:tag name="KSO_WM_TEMPLATE_CATEGORY" val="diagram"/>
  <p:tag name="KSO_WM_TEMPLATE_INDEX" val="20204031"/>
  <p:tag name="KSO_WM_SLIDE_LAYOUT" val="f"/>
  <p:tag name="KSO_WM_SLIDE_LAYOUT_CNT" val="1"/>
</p:tagLst>
</file>

<file path=ppt/tags/tag171.xml><?xml version="1.0" encoding="utf-8"?>
<p:tagLst xmlns:p="http://schemas.openxmlformats.org/presentationml/2006/main">
  <p:tag name="KSO_WM_BEAUTIFY_FLAG" val="#wm#"/>
  <p:tag name="KSO_WM_TEMPLATE_CATEGORY" val="diagram"/>
  <p:tag name="KSO_WM_TEMPLATE_INDEX" val="20204031"/>
</p:tagLst>
</file>

<file path=ppt/tags/tag172.xml><?xml version="1.0" encoding="utf-8"?>
<p:tagLst xmlns:p="http://schemas.openxmlformats.org/presentationml/2006/main">
  <p:tag name="KSO_WM_BEAUTIFY_FLAG" val="#wm#"/>
  <p:tag name="KSO_WM_TEMPLATE_CATEGORY" val="diagram"/>
  <p:tag name="KSO_WM_TEMPLATE_INDEX" val="20204031"/>
</p:tagLst>
</file>

<file path=ppt/tags/tag173.xml><?xml version="1.0" encoding="utf-8"?>
<p:tagLst xmlns:p="http://schemas.openxmlformats.org/presentationml/2006/main">
  <p:tag name="KSO_WM_BEAUTIFY_FLAG" val="#wm#"/>
  <p:tag name="KSO_WM_TEMPLATE_CATEGORY" val="diagram"/>
  <p:tag name="KSO_WM_TEMPLATE_INDEX" val="20204031"/>
</p:tagLst>
</file>

<file path=ppt/tags/tag174.xml><?xml version="1.0" encoding="utf-8"?>
<p:tagLst xmlns:p="http://schemas.openxmlformats.org/presentationml/2006/main">
  <p:tag name="KSO_WM_BEAUTIFY_FLAG" val="#wm#"/>
  <p:tag name="KSO_WM_TEMPLATE_CATEGORY" val="diagram"/>
  <p:tag name="KSO_WM_TEMPLATE_INDEX" val="20204031"/>
</p:tagLst>
</file>

<file path=ppt/tags/tag175.xml><?xml version="1.0" encoding="utf-8"?>
<p:tagLst xmlns:p="http://schemas.openxmlformats.org/presentationml/2006/main">
  <p:tag name="KSO_WM_BEAUTIFY_FLAG" val="#wm#"/>
  <p:tag name="KSO_WM_TEMPLATE_CATEGORY" val="diagram"/>
  <p:tag name="KSO_WM_TEMPLATE_INDEX" val="20204031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2"/>
  <p:tag name="KSO_WM_UNIT_LAYERLEVEL" val="1"/>
  <p:tag name="KSO_WM_TAG_VERSION" val="1.0"/>
  <p:tag name="KSO_WM_BEAUTIFY_FLAG" val="#wm#"/>
  <p:tag name="KSO_WM_SLIDE_BACKGROUND_MASK_FLAG" val="1"/>
  <p:tag name="KSO_WM_UNIT_TYPE" val="y"/>
  <p:tag name="KSO_WM_UNIT_INDEX" val="2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i*3"/>
  <p:tag name="KSO_WM_UNIT_LAYERLEVEL" val="1"/>
  <p:tag name="KSO_WM_TAG_VERSION" val="1.0"/>
  <p:tag name="KSO_WM_BEAUTIFY_FLAG" val="#wm#"/>
  <p:tag name="KSO_WM_UNIT_TYPE" val="i"/>
  <p:tag name="KSO_WM_UNIT_INDEX" val="3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i*4"/>
  <p:tag name="KSO_WM_UNIT_LAYERLEVEL" val="1"/>
  <p:tag name="KSO_WM_TAG_VERSION" val="1.0"/>
  <p:tag name="KSO_WM_BEAUTIFY_FLAG" val="#wm#"/>
  <p:tag name="KSO_WM_UNIT_TYPE" val="i"/>
  <p:tag name="KSO_WM_UNIT_INDEX" val="4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1"/>
  <p:tag name="KSO_WM_UNIT_LAYERLEVEL" val="1"/>
  <p:tag name="KSO_WM_TAG_VERSION" val="1.0"/>
  <p:tag name="KSO_WM_BEAUTIFY_FLAG" val="#wm#"/>
  <p:tag name="KSO_WM_SLIDE_BACKGROUND_MASK_FLAG" val="1"/>
  <p:tag name="KSO_WM_UNIT_TYPE" val="y"/>
  <p:tag name="KSO_WM_UNIT_INDEX" val="1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80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K_DARK_LIGHT" val="2"/>
</p:tagLst>
</file>

<file path=ppt/tags/tag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3*i*1"/>
  <p:tag name="KSO_WM_UNIT_LAYERLEVEL" val="1"/>
  <p:tag name="KSO_WM_TAG_VERSION" val="1.0"/>
  <p:tag name="KSO_WM_BEAUTIFY_FLAG" val="#wm#"/>
  <p:tag name="KSO_WM_UNIT_SUBTYPE" val="h"/>
  <p:tag name="KSO_WM_SLIDE_BACKGROUND_TYPE" val="frame"/>
  <p:tag name="KSO_WM_SLIDE_BK_DARK_LIGHT" val="2"/>
  <p:tag name="KSO_WM_UNIT_BK_DARK_LIGHT" val="2"/>
</p:tagLst>
</file>

<file path=ppt/tags/tag88.xml><?xml version="1.0" encoding="utf-8"?>
<p:tagLst xmlns:p="http://schemas.openxmlformats.org/presentationml/2006/main">
  <p:tag name="KSO_WM_SLIDE_BACKGROUND_TYPE" val="frame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K_DARK_LIGHT" val="2"/>
</p:tagLst>
</file>

<file path=ppt/tags/tag89.xml><?xml version="1.0" encoding="utf-8"?>
<p:tagLst xmlns:p="http://schemas.openxmlformats.org/presentationml/2006/main">
  <p:tag name="KSO_WM_SLIDE_BACKGROUND_TYPE" val="frame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K_DARK_LIGHT" val="2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90.xml><?xml version="1.0" encoding="utf-8"?>
<p:tagLst xmlns:p="http://schemas.openxmlformats.org/presentationml/2006/main">
  <p:tag name="KSO_WM_SLIDE_BACKGROUND_TYPE" val="frame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K_DARK_LIGHT" val="2"/>
</p:tagLst>
</file>

<file path=ppt/tags/tag91.xml><?xml version="1.0" encoding="utf-8"?>
<p:tagLst xmlns:p="http://schemas.openxmlformats.org/presentationml/2006/main">
  <p:tag name="KSO_WM_SLIDE_BACKGROUND_TYPE" val="frame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K_DARK_LIGHT" val="2"/>
</p:tagLst>
</file>

<file path=ppt/tags/tag92.xml><?xml version="1.0" encoding="utf-8"?>
<p:tagLst xmlns:p="http://schemas.openxmlformats.org/presentationml/2006/main">
  <p:tag name="KSO_WM_SLIDE_BACKGROUND_TYPE" val="frame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K_DARK_LIGHT" val="2"/>
</p:tagLst>
</file>

<file path=ppt/tags/tag93.xml><?xml version="1.0" encoding="utf-8"?>
<p:tagLst xmlns:p="http://schemas.openxmlformats.org/presentationml/2006/main">
  <p:tag name="KSO_WM_SLIDE_BACKGROUND_TYPE" val="frame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K_DARK_LIGHT" val="2"/>
</p:tagLst>
</file>

<file path=ppt/tags/tag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leftRight"/>
  <p:tag name="KSO_WM_SLIDE_BK_DARK_LIGHT" val="2"/>
  <p:tag name="KSO_WM_UNIT_BK_DARK_LIGHT" val="2"/>
</p:tagLst>
</file>

<file path=ppt/theme/theme1.xml><?xml version="1.0" encoding="utf-8"?>
<a:theme xmlns:a="http://schemas.openxmlformats.org/drawingml/2006/main" name="1_Office 主题​​">
  <a:themeElements>
    <a:clrScheme name="">
      <a:dk1>
        <a:sysClr val="windowText" lastClr="000000"/>
      </a:dk1>
      <a:lt1>
        <a:sysClr val="window" lastClr="FFFFFF"/>
      </a:lt1>
      <a:dk2>
        <a:srgbClr val="EAF3FA"/>
      </a:dk2>
      <a:lt2>
        <a:srgbClr val="FFFFFF"/>
      </a:lt2>
      <a:accent1>
        <a:srgbClr val="5B9BD5"/>
      </a:accent1>
      <a:accent2>
        <a:srgbClr val="68A7BD"/>
      </a:accent2>
      <a:accent3>
        <a:srgbClr val="75B2A4"/>
      </a:accent3>
      <a:accent4>
        <a:srgbClr val="81BE8C"/>
      </a:accent4>
      <a:accent5>
        <a:srgbClr val="8EC973"/>
      </a:accent5>
      <a:accent6>
        <a:srgbClr val="9BD55B"/>
      </a:accent6>
      <a:hlink>
        <a:srgbClr val="658BD5"/>
      </a:hlink>
      <a:folHlink>
        <a:srgbClr val="A16AA5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372</Words>
  <Application>WPS 演示</Application>
  <PresentationFormat>宽屏</PresentationFormat>
  <Paragraphs>33</Paragraphs>
  <Slides>7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7</vt:i4>
      </vt:variant>
    </vt:vector>
  </HeadingPairs>
  <TitlesOfParts>
    <vt:vector size="18" baseType="lpstr">
      <vt:lpstr>Arial</vt:lpstr>
      <vt:lpstr>宋体</vt:lpstr>
      <vt:lpstr>Wingdings</vt:lpstr>
      <vt:lpstr>Arial Unicode MS</vt:lpstr>
      <vt:lpstr>Calibri</vt:lpstr>
      <vt:lpstr>微软雅黑</vt:lpstr>
      <vt:lpstr>汉仪旗黑-85S</vt:lpstr>
      <vt:lpstr>黑体</vt:lpstr>
      <vt:lpstr>1_Office 主题​​</vt:lpstr>
      <vt:lpstr>Package</vt:lpstr>
      <vt:lpstr>Paint.Picture</vt:lpstr>
      <vt:lpstr>spy++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李卓</dc:creator>
  <cp:lastModifiedBy>伊利亚特</cp:lastModifiedBy>
  <cp:revision>12</cp:revision>
  <dcterms:created xsi:type="dcterms:W3CDTF">2020-07-22T09:20:00Z</dcterms:created>
  <dcterms:modified xsi:type="dcterms:W3CDTF">2020-07-23T03:12:05Z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2052-11.3.0.9228</vt:lpwstr>
  </property>
</Properties>
</file>